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9" r:id="rId4"/>
    <p:sldId id="257" r:id="rId5"/>
    <p:sldId id="259" r:id="rId6"/>
    <p:sldId id="262" r:id="rId7"/>
    <p:sldId id="270" r:id="rId8"/>
    <p:sldId id="281" r:id="rId9"/>
    <p:sldId id="282" r:id="rId10"/>
    <p:sldId id="260" r:id="rId11"/>
    <p:sldId id="274" r:id="rId12"/>
    <p:sldId id="278" r:id="rId13"/>
    <p:sldId id="279" r:id="rId14"/>
    <p:sldId id="277" r:id="rId15"/>
    <p:sldId id="272" r:id="rId16"/>
    <p:sldId id="275" r:id="rId17"/>
    <p:sldId id="273" r:id="rId18"/>
    <p:sldId id="276" r:id="rId19"/>
    <p:sldId id="280" r:id="rId20"/>
    <p:sldId id="25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6B882A-2443-4725-831F-290226A33ED1}">
          <p14:sldIdLst>
            <p14:sldId id="256"/>
            <p14:sldId id="271"/>
          </p14:sldIdLst>
        </p14:section>
        <p14:section name="Who am I" id="{264F1153-A893-41D4-89AB-12562A38AD14}">
          <p14:sldIdLst>
            <p14:sldId id="269"/>
            <p14:sldId id="257"/>
            <p14:sldId id="259"/>
            <p14:sldId id="262"/>
          </p14:sldIdLst>
        </p14:section>
        <p14:section name="포트폴리오" id="{F888F30F-8FD9-4EE9-B55C-F4845D4FEEE7}">
          <p14:sldIdLst>
            <p14:sldId id="270"/>
            <p14:sldId id="281"/>
            <p14:sldId id="282"/>
            <p14:sldId id="260"/>
            <p14:sldId id="274"/>
            <p14:sldId id="278"/>
            <p14:sldId id="279"/>
            <p14:sldId id="277"/>
            <p14:sldId id="272"/>
            <p14:sldId id="275"/>
            <p14:sldId id="273"/>
            <p14:sldId id="276"/>
            <p14:sldId id="28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pos="261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862" userDrawn="1">
          <p15:clr>
            <a:srgbClr val="A4A3A4"/>
          </p15:clr>
        </p15:guide>
        <p15:guide id="8" orient="horz" pos="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C300"/>
    <a:srgbClr val="0099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7" autoAdjust="0"/>
    <p:restoredTop sz="94238" autoAdjust="0"/>
  </p:normalViewPr>
  <p:slideViewPr>
    <p:cSldViewPr snapToGrid="0">
      <p:cViewPr varScale="1">
        <p:scale>
          <a:sx n="80" d="100"/>
          <a:sy n="80" d="100"/>
        </p:scale>
        <p:origin x="883" y="67"/>
      </p:cViewPr>
      <p:guideLst>
        <p:guide orient="horz" pos="300"/>
        <p:guide pos="302"/>
        <p:guide pos="7378"/>
        <p:guide pos="2615"/>
        <p:guide pos="7219"/>
        <p:guide orient="horz" pos="4020"/>
        <p:guide orient="horz" pos="862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26187"/>
            <a:ext cx="3383280" cy="6866019"/>
          </a:xfrm>
          <a:prstGeom prst="rect">
            <a:avLst/>
          </a:prstGeom>
          <a:solidFill>
            <a:srgbClr val="00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1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6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2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8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DD12-E947-401E-BAC1-FD5DAC2FFF12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0B2-B482-4907-96F2-43D66A61B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4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un9/MSto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un9/Groupt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UFqDNVF4j3I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un9/DDuk-DDa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un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yun9.github.io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kyun9/Medigno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medignore.herokuapp.com/medignore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6975" y="2456676"/>
            <a:ext cx="759142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불가능보다 도전을 외치다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0500" y="4654599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7"/>
              </a:rPr>
              <a:t>gusl108@naver.com</a:t>
            </a:r>
            <a:endParaRPr lang="ko-KR" altLang="en-US" sz="1400" dirty="0">
              <a:solidFill>
                <a:schemeClr val="bg1"/>
              </a:solidFill>
              <a:latin typeface="+mj-lt"/>
              <a:ea typeface="Noto Sans CJK KR DemiLight" panose="020B04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52363-9025-47D3-860E-08E7AB243D7B}"/>
              </a:ext>
            </a:extLst>
          </p:cNvPr>
          <p:cNvSpPr txBox="1"/>
          <p:nvPr/>
        </p:nvSpPr>
        <p:spPr>
          <a:xfrm>
            <a:off x="5181600" y="3843130"/>
            <a:ext cx="156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경 현</a:t>
            </a:r>
          </a:p>
        </p:txBody>
      </p:sp>
    </p:spTree>
    <p:extLst>
      <p:ext uri="{BB962C8B-B14F-4D97-AF65-F5344CB8AC3E}">
        <p14:creationId xmlns:p14="http://schemas.microsoft.com/office/powerpoint/2010/main" val="199450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B9B6B9-B047-4AB2-A0CC-9B93478741F9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01041" y="1292573"/>
            <a:ext cx="2499360" cy="45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spc="-100" dirty="0" err="1">
                <a:solidFill>
                  <a:schemeClr val="bg1"/>
                </a:solidFill>
                <a:ea typeface="Noto Sans CJK KR Bold" panose="020B0800000000000000" pitchFamily="34" charset="-127"/>
              </a:rPr>
              <a:t>MStock</a:t>
            </a:r>
            <a:endParaRPr lang="ko-KR" altLang="en-US" sz="3600" b="1" spc="-100" dirty="0">
              <a:solidFill>
                <a:schemeClr val="bg1"/>
              </a:solidFill>
              <a:ea typeface="Noto Sans CJK KR Bold" panose="020B08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72001" y="1272439"/>
            <a:ext cx="7319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Bold" panose="020B0800000000000000" pitchFamily="34" charset="-127"/>
              </a:rPr>
              <a:t>주식 입문자를 위한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Bold" panose="020B0800000000000000" pitchFamily="34" charset="-127"/>
              </a:rPr>
              <a:t>stock-learning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Noto Sans CJK KR Bold" panose="020B0800000000000000" pitchFamily="34" charset="-127"/>
              </a:rPr>
              <a:t>플렛폼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ea typeface="Noto Sans CJK KR Bold" panose="020B0800000000000000" pitchFamily="34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83137" y="3198194"/>
            <a:ext cx="1566592" cy="302038"/>
            <a:chOff x="437216" y="2334043"/>
            <a:chExt cx="687036" cy="3020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Oracle Databases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123192" y="2811470"/>
            <a:ext cx="1210333" cy="340621"/>
            <a:chOff x="453901" y="2334043"/>
            <a:chExt cx="653664" cy="3020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3901" y="2334043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017" y="2377341"/>
              <a:ext cx="475431" cy="191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Spring MVC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83136" y="2814274"/>
            <a:ext cx="595995" cy="340620"/>
            <a:chOff x="352792" y="2334043"/>
            <a:chExt cx="855883" cy="30203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5743" y="2377340"/>
              <a:ext cx="689980" cy="191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6285" y="249927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#</a:t>
            </a:r>
            <a:r>
              <a:rPr lang="ko-KR" altLang="en-US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개발기술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25459" y="4788183"/>
            <a:ext cx="476241" cy="302038"/>
            <a:chOff x="403838" y="2334043"/>
            <a:chExt cx="753790" cy="302038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R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05278" y="3584694"/>
            <a:ext cx="952192" cy="352832"/>
            <a:chOff x="352792" y="2334043"/>
            <a:chExt cx="855883" cy="30203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5743" y="2377340"/>
              <a:ext cx="689979" cy="184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Bootstrap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486486" y="3600789"/>
            <a:ext cx="934063" cy="302038"/>
            <a:chOff x="428084" y="2359861"/>
            <a:chExt cx="653664" cy="30203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428084" y="2359861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Ajax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32176" y="4002210"/>
            <a:ext cx="1097919" cy="302038"/>
            <a:chOff x="437216" y="2334043"/>
            <a:chExt cx="687036" cy="30203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85831" y="4810917"/>
            <a:ext cx="962660" cy="302038"/>
            <a:chOff x="352792" y="2334043"/>
            <a:chExt cx="855883" cy="302038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5743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Ubuntu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000531" y="4826353"/>
            <a:ext cx="934184" cy="302038"/>
            <a:chOff x="352792" y="2334043"/>
            <a:chExt cx="855883" cy="302038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AWS</a:t>
              </a:r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 </a:t>
              </a:r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EC2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35920" y="5212158"/>
            <a:ext cx="923273" cy="302038"/>
            <a:chOff x="352792" y="2334043"/>
            <a:chExt cx="855883" cy="302038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Github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086090" y="1572578"/>
            <a:ext cx="337788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dirty="0">
                <a:ea typeface="Noto Sans CJK KR Bold" panose="020B0800000000000000" pitchFamily="34" charset="-127"/>
              </a:rPr>
              <a:t>2019.09 ~ 2019.10</a:t>
            </a:r>
            <a:endParaRPr lang="ko-KR" altLang="en-US" sz="1100" dirty="0">
              <a:ea typeface="Noto Sans CJK KR Bold" panose="020B0800000000000000" pitchFamily="34" charset="-127"/>
            </a:endParaRPr>
          </a:p>
          <a:p>
            <a:pPr algn="r"/>
            <a:r>
              <a:rPr lang="ko-KR" altLang="en-US" sz="1100" dirty="0">
                <a:ea typeface="Noto Sans CJK KR Bold" panose="020B0800000000000000" pitchFamily="34" charset="-127"/>
              </a:rPr>
              <a:t> 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34212"/>
              </p:ext>
            </p:extLst>
          </p:nvPr>
        </p:nvGraphicFramePr>
        <p:xfrm>
          <a:off x="4116983" y="1705063"/>
          <a:ext cx="7298340" cy="64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Noto Sans CJK KR Bold" panose="020B0800000000000000" pitchFamily="34" charset="-127"/>
                        </a:rPr>
                        <a:t>역할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프로젝트 팀장                              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팀원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4</a:t>
                      </a: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업무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팀장 역활로서 전체적인 프로젝트 진행 관리 및 총괄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ec2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리눅스 서버 환경 구축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우분투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데이터베이스 설계 및 구축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주식종목 페이지 구현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한국거래소에서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초마다 갱신되는 실시간 주식정보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파싱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파싱한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주식데이터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형태로 시간마다 누적 저장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(spring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taskscheduler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chart.js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플러그인을 이용한 주식그래프 생성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이용한 실시간 뉴스 분석 결과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분마다 페이지에 출력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(spring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taskscheduler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이용한 지식공유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채팅방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성과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삼성 멀티캠퍼스 교육기관 프로젝트 우수상 수상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    - 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github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branch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작업을 통해 협업에서의 코드관리 하는 법을 배웠습니다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    -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스케줄러을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통하여 자동 처리하는 법을 배웠습니다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612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941C551-E327-4EC5-B39E-9FBEF3C4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55" y="312298"/>
            <a:ext cx="3427361" cy="74655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7AC1856-C3D3-4281-AC41-F4465802ABA0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PROJECT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7950F9C-EA4E-4905-A3D3-9C13CCFDC309}"/>
              </a:ext>
            </a:extLst>
          </p:cNvPr>
          <p:cNvGrpSpPr/>
          <p:nvPr/>
        </p:nvGrpSpPr>
        <p:grpSpPr>
          <a:xfrm>
            <a:off x="2049723" y="3211412"/>
            <a:ext cx="923273" cy="302038"/>
            <a:chOff x="352792" y="2334043"/>
            <a:chExt cx="855883" cy="302038"/>
          </a:xfrm>
        </p:grpSpPr>
        <p:sp>
          <p:nvSpPr>
            <p:cNvPr id="70" name="모서리가 둥근 직사각형 99">
              <a:extLst>
                <a:ext uri="{FF2B5EF4-FFF2-40B4-BE49-F238E27FC236}">
                  <a16:creationId xmlns:a16="http://schemas.microsoft.com/office/drawing/2014/main" id="{5BBBD20D-02BC-4A0F-8DC2-53B2EEC8A286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2F3BBB-430B-4AE6-9273-2DE189FE26C2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MyBatis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FD958AB-114B-4212-A847-E2A994DDF36F}"/>
              </a:ext>
            </a:extLst>
          </p:cNvPr>
          <p:cNvGrpSpPr/>
          <p:nvPr/>
        </p:nvGrpSpPr>
        <p:grpSpPr>
          <a:xfrm>
            <a:off x="1457470" y="4383678"/>
            <a:ext cx="923273" cy="302038"/>
            <a:chOff x="352792" y="2334043"/>
            <a:chExt cx="855883" cy="302038"/>
          </a:xfrm>
        </p:grpSpPr>
        <p:sp>
          <p:nvSpPr>
            <p:cNvPr id="73" name="모서리가 둥근 직사각형 99">
              <a:extLst>
                <a:ext uri="{FF2B5EF4-FFF2-40B4-BE49-F238E27FC236}">
                  <a16:creationId xmlns:a16="http://schemas.microsoft.com/office/drawing/2014/main" id="{3A612EB3-B380-4053-BE8F-DDCA40482CC6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7F7BF2D-4A69-4738-A953-07A16F043261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Chart.js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363FAC1-BA6A-42DA-B67B-F75E69B7E03F}"/>
              </a:ext>
            </a:extLst>
          </p:cNvPr>
          <p:cNvGrpSpPr/>
          <p:nvPr/>
        </p:nvGrpSpPr>
        <p:grpSpPr>
          <a:xfrm>
            <a:off x="1598007" y="4014054"/>
            <a:ext cx="1054601" cy="302038"/>
            <a:chOff x="352792" y="2334043"/>
            <a:chExt cx="855883" cy="302038"/>
          </a:xfrm>
        </p:grpSpPr>
        <p:sp>
          <p:nvSpPr>
            <p:cNvPr id="76" name="모서리가 둥근 직사각형 99">
              <a:extLst>
                <a:ext uri="{FF2B5EF4-FFF2-40B4-BE49-F238E27FC236}">
                  <a16:creationId xmlns:a16="http://schemas.microsoft.com/office/drawing/2014/main" id="{34AB24EE-A24A-4D98-98DA-C82C086F6FC4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FEA61E-CE38-455F-8244-5236417421C3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WebSocket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9DAA39F-5EAE-4B55-A9F3-7C4679A48871}"/>
              </a:ext>
            </a:extLst>
          </p:cNvPr>
          <p:cNvGrpSpPr/>
          <p:nvPr/>
        </p:nvGrpSpPr>
        <p:grpSpPr>
          <a:xfrm>
            <a:off x="2432326" y="2811470"/>
            <a:ext cx="637584" cy="330292"/>
            <a:chOff x="352792" y="2334043"/>
            <a:chExt cx="855883" cy="302038"/>
          </a:xfrm>
        </p:grpSpPr>
        <p:sp>
          <p:nvSpPr>
            <p:cNvPr id="79" name="모서리가 둥근 직사각형 99">
              <a:extLst>
                <a:ext uri="{FF2B5EF4-FFF2-40B4-BE49-F238E27FC236}">
                  <a16:creationId xmlns:a16="http://schemas.microsoft.com/office/drawing/2014/main" id="{A5A17CBA-C8E1-4C68-B33D-9F7ED10E7E3C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53CB1DA-085A-4A4A-9CC7-6D81ACC2B464}"/>
                </a:ext>
              </a:extLst>
            </p:cNvPr>
            <p:cNvSpPr txBox="1"/>
            <p:nvPr/>
          </p:nvSpPr>
          <p:spPr>
            <a:xfrm>
              <a:off x="435745" y="2377340"/>
              <a:ext cx="689980" cy="197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JSP 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FB1B3C5-9EBB-4672-9959-B0765A5CEFC8}"/>
              </a:ext>
            </a:extLst>
          </p:cNvPr>
          <p:cNvGrpSpPr/>
          <p:nvPr/>
        </p:nvGrpSpPr>
        <p:grpSpPr>
          <a:xfrm>
            <a:off x="466285" y="4368933"/>
            <a:ext cx="923273" cy="302038"/>
            <a:chOff x="352792" y="2334043"/>
            <a:chExt cx="855883" cy="302038"/>
          </a:xfrm>
        </p:grpSpPr>
        <p:sp>
          <p:nvSpPr>
            <p:cNvPr id="108" name="모서리가 둥근 직사각형 99">
              <a:extLst>
                <a:ext uri="{FF2B5EF4-FFF2-40B4-BE49-F238E27FC236}">
                  <a16:creationId xmlns:a16="http://schemas.microsoft.com/office/drawing/2014/main" id="{9F4F4889-2C34-40F7-BA52-40823C37B489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6D594C-28D1-423A-BCCC-F2347B5159B4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JavaScript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1032BC-F1BA-4BA6-967B-CEB71718B947}"/>
              </a:ext>
            </a:extLst>
          </p:cNvPr>
          <p:cNvSpPr txBox="1"/>
          <p:nvPr/>
        </p:nvSpPr>
        <p:spPr>
          <a:xfrm>
            <a:off x="211300" y="6045100"/>
            <a:ext cx="30341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Github</a:t>
            </a:r>
            <a:r>
              <a:rPr lang="en-US" altLang="ko-KR" sz="1400" b="1" dirty="0">
                <a:solidFill>
                  <a:schemeClr val="bg1"/>
                </a:solidFill>
              </a:rPr>
              <a:t> URL: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https://github.com/kyun9/MStock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1988BBA-27B0-4557-83A9-62AA6A85E95A}"/>
              </a:ext>
            </a:extLst>
          </p:cNvPr>
          <p:cNvSpPr/>
          <p:nvPr/>
        </p:nvSpPr>
        <p:spPr>
          <a:xfrm>
            <a:off x="444145" y="1889805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2/4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25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스크린샷, 모니터, 화면, 전화이(가) 표시된 사진&#10;&#10;자동 생성된 설명">
            <a:extLst>
              <a:ext uri="{FF2B5EF4-FFF2-40B4-BE49-F238E27FC236}">
                <a16:creationId xmlns:a16="http://schemas.microsoft.com/office/drawing/2014/main" id="{F39D21D2-044E-41C2-957A-863DFFE17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6" y="529913"/>
            <a:ext cx="4076724" cy="2813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37615-CF24-4D3D-9B54-5A7E20271A9E}"/>
              </a:ext>
            </a:extLst>
          </p:cNvPr>
          <p:cNvSpPr txBox="1"/>
          <p:nvPr/>
        </p:nvSpPr>
        <p:spPr>
          <a:xfrm>
            <a:off x="346478" y="166210"/>
            <a:ext cx="263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메인페이지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A95F1BE-53CF-4E2F-8C3B-BFFFCBA5959F}"/>
              </a:ext>
            </a:extLst>
          </p:cNvPr>
          <p:cNvSpPr/>
          <p:nvPr/>
        </p:nvSpPr>
        <p:spPr>
          <a:xfrm>
            <a:off x="3392262" y="2812509"/>
            <a:ext cx="900332" cy="5943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35A1D-5179-4519-8620-D4ECD0E1DD08}"/>
              </a:ext>
            </a:extLst>
          </p:cNvPr>
          <p:cNvSpPr txBox="1"/>
          <p:nvPr/>
        </p:nvSpPr>
        <p:spPr>
          <a:xfrm>
            <a:off x="3327650" y="3464507"/>
            <a:ext cx="17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주식 종목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0F068A-6E96-464C-BBCE-FFB8D95553AE}"/>
              </a:ext>
            </a:extLst>
          </p:cNvPr>
          <p:cNvSpPr txBox="1"/>
          <p:nvPr/>
        </p:nvSpPr>
        <p:spPr>
          <a:xfrm>
            <a:off x="3106636" y="6268912"/>
            <a:ext cx="22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주식 종목 페이지</a:t>
            </a:r>
            <a:r>
              <a:rPr lang="en-US" altLang="ko-KR" b="1" dirty="0">
                <a:solidFill>
                  <a:schemeClr val="bg1"/>
                </a:solidFill>
              </a:rPr>
              <a:t>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D84919C-EDE8-41B0-80BC-6F192C85BA34}"/>
              </a:ext>
            </a:extLst>
          </p:cNvPr>
          <p:cNvSpPr/>
          <p:nvPr/>
        </p:nvSpPr>
        <p:spPr>
          <a:xfrm>
            <a:off x="4323078" y="2861719"/>
            <a:ext cx="748966" cy="3693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스크린샷이(가) 표시된 사진&#10;&#10;자동 생성된 설명">
            <a:extLst>
              <a:ext uri="{FF2B5EF4-FFF2-40B4-BE49-F238E27FC236}">
                <a16:creationId xmlns:a16="http://schemas.microsoft.com/office/drawing/2014/main" id="{36AC466A-46C2-4DB1-8D2E-99A8D80B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74" y="94115"/>
            <a:ext cx="6803726" cy="6498899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8D76E-D7AC-484B-AA19-6775AC1EB75A}"/>
              </a:ext>
            </a:extLst>
          </p:cNvPr>
          <p:cNvSpPr/>
          <p:nvPr/>
        </p:nvSpPr>
        <p:spPr>
          <a:xfrm>
            <a:off x="6789869" y="2148114"/>
            <a:ext cx="5358153" cy="161288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28736C4-5445-4B29-A5F2-086590156D7B}"/>
              </a:ext>
            </a:extLst>
          </p:cNvPr>
          <p:cNvSpPr/>
          <p:nvPr/>
        </p:nvSpPr>
        <p:spPr>
          <a:xfrm>
            <a:off x="6789868" y="3901567"/>
            <a:ext cx="5358153" cy="147232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032A2A9-6485-4F14-BC7C-B59C054D1317}"/>
              </a:ext>
            </a:extLst>
          </p:cNvPr>
          <p:cNvSpPr/>
          <p:nvPr/>
        </p:nvSpPr>
        <p:spPr>
          <a:xfrm>
            <a:off x="6789867" y="5490589"/>
            <a:ext cx="5358153" cy="52530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7C96E3-F440-4F37-8F4B-0D0DFED63891}"/>
              </a:ext>
            </a:extLst>
          </p:cNvPr>
          <p:cNvSpPr txBox="1"/>
          <p:nvPr/>
        </p:nvSpPr>
        <p:spPr>
          <a:xfrm>
            <a:off x="5610641" y="1571932"/>
            <a:ext cx="487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실시간 주식 차트 </a:t>
            </a:r>
            <a:r>
              <a:rPr lang="en-US" altLang="ko-KR" b="1" dirty="0"/>
              <a:t>(30</a:t>
            </a:r>
            <a:r>
              <a:rPr lang="ko-KR" altLang="en-US" b="1" dirty="0"/>
              <a:t>초 자동 갱신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실시간 </a:t>
            </a:r>
            <a:r>
              <a:rPr lang="ko-KR" altLang="en-US" b="1" dirty="0" err="1"/>
              <a:t>새로고침</a:t>
            </a:r>
            <a:r>
              <a:rPr lang="ko-KR" altLang="en-US" b="1" dirty="0"/>
              <a:t> 가능 </a:t>
            </a:r>
            <a:r>
              <a:rPr lang="en-US" altLang="ko-KR" b="1" dirty="0"/>
              <a:t>Ajax</a:t>
            </a:r>
            <a:r>
              <a:rPr lang="ko-KR" altLang="en-US" b="1" dirty="0"/>
              <a:t>사용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E0B416-A77C-4EB5-AF3B-71D6194DEA13}"/>
              </a:ext>
            </a:extLst>
          </p:cNvPr>
          <p:cNvSpPr txBox="1"/>
          <p:nvPr/>
        </p:nvSpPr>
        <p:spPr>
          <a:xfrm>
            <a:off x="5610641" y="3708186"/>
            <a:ext cx="487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상세 주식 정보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71B512-01A9-47C6-A84B-B3E7E6A7C555}"/>
              </a:ext>
            </a:extLst>
          </p:cNvPr>
          <p:cNvSpPr txBox="1"/>
          <p:nvPr/>
        </p:nvSpPr>
        <p:spPr>
          <a:xfrm>
            <a:off x="5347261" y="5947927"/>
            <a:ext cx="513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R</a:t>
            </a:r>
            <a:r>
              <a:rPr lang="ko-KR" altLang="en-US" b="1" dirty="0"/>
              <a:t>활용한 </a:t>
            </a:r>
            <a:r>
              <a:rPr lang="en-US" altLang="ko-KR" b="1" dirty="0"/>
              <a:t>10</a:t>
            </a:r>
            <a:r>
              <a:rPr lang="ko-KR" altLang="en-US" b="1" dirty="0"/>
              <a:t>분 간격의 회귀 분석 현재가 예측</a:t>
            </a:r>
          </a:p>
        </p:txBody>
      </p:sp>
    </p:spTree>
    <p:extLst>
      <p:ext uri="{BB962C8B-B14F-4D97-AF65-F5344CB8AC3E}">
        <p14:creationId xmlns:p14="http://schemas.microsoft.com/office/powerpoint/2010/main" val="278741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B44DEE4-BB44-4885-8937-747E3E6C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5" y="186397"/>
            <a:ext cx="6211883" cy="64852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C5FCD9-6869-4253-BC1E-F3345B079691}"/>
              </a:ext>
            </a:extLst>
          </p:cNvPr>
          <p:cNvSpPr txBox="1"/>
          <p:nvPr/>
        </p:nvSpPr>
        <p:spPr>
          <a:xfrm>
            <a:off x="6464582" y="226903"/>
            <a:ext cx="22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주식 종목 페이지</a:t>
            </a:r>
            <a:r>
              <a:rPr lang="en-US" altLang="ko-KR" b="1" dirty="0">
                <a:solidFill>
                  <a:schemeClr val="bg1"/>
                </a:solidFill>
              </a:rPr>
              <a:t>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5FB5853-2936-425E-A9D2-7DB8CC442339}"/>
              </a:ext>
            </a:extLst>
          </p:cNvPr>
          <p:cNvSpPr/>
          <p:nvPr/>
        </p:nvSpPr>
        <p:spPr>
          <a:xfrm>
            <a:off x="1275335" y="596235"/>
            <a:ext cx="2830538" cy="224543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266D1A-62D3-44C8-8909-10531A637F44}"/>
              </a:ext>
            </a:extLst>
          </p:cNvPr>
          <p:cNvSpPr/>
          <p:nvPr/>
        </p:nvSpPr>
        <p:spPr>
          <a:xfrm>
            <a:off x="1275335" y="2968283"/>
            <a:ext cx="5077223" cy="188507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0563E4-108B-49ED-B805-0EFF1B3B19EE}"/>
              </a:ext>
            </a:extLst>
          </p:cNvPr>
          <p:cNvSpPr/>
          <p:nvPr/>
        </p:nvSpPr>
        <p:spPr>
          <a:xfrm>
            <a:off x="1275335" y="4955937"/>
            <a:ext cx="5077223" cy="134633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16A97E-B56F-4DA5-A14F-69CA3ABBCEDC}"/>
              </a:ext>
            </a:extLst>
          </p:cNvPr>
          <p:cNvSpPr/>
          <p:nvPr/>
        </p:nvSpPr>
        <p:spPr>
          <a:xfrm>
            <a:off x="4191162" y="555729"/>
            <a:ext cx="2161396" cy="188507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DED07-CE08-438B-9ED4-6220C5ED281B}"/>
              </a:ext>
            </a:extLst>
          </p:cNvPr>
          <p:cNvSpPr txBox="1"/>
          <p:nvPr/>
        </p:nvSpPr>
        <p:spPr>
          <a:xfrm>
            <a:off x="252699" y="555729"/>
            <a:ext cx="2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최신 뉴스 </a:t>
            </a:r>
            <a:r>
              <a:rPr lang="ko-KR" altLang="en-US" b="1" dirty="0" err="1"/>
              <a:t>크롤링을</a:t>
            </a:r>
            <a:r>
              <a:rPr lang="ko-KR" altLang="en-US" b="1" dirty="0"/>
              <a:t> 통한 </a:t>
            </a:r>
            <a:r>
              <a:rPr lang="ko-KR" altLang="en-US" b="1" dirty="0" err="1"/>
              <a:t>워드클라우드</a:t>
            </a:r>
            <a:r>
              <a:rPr lang="ko-KR" altLang="en-US" b="1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B459D-D001-40FF-82E3-09A16BC27686}"/>
              </a:ext>
            </a:extLst>
          </p:cNvPr>
          <p:cNvSpPr txBox="1"/>
          <p:nvPr/>
        </p:nvSpPr>
        <p:spPr>
          <a:xfrm>
            <a:off x="3973177" y="2168928"/>
            <a:ext cx="251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최신 뉴스 </a:t>
            </a:r>
            <a:r>
              <a:rPr lang="ko-KR" altLang="en-US" b="1" dirty="0" err="1"/>
              <a:t>크롤링을</a:t>
            </a:r>
            <a:r>
              <a:rPr lang="ko-KR" altLang="en-US" b="1" dirty="0"/>
              <a:t>    </a:t>
            </a:r>
            <a:r>
              <a:rPr lang="ko-KR" altLang="en-US" b="1"/>
              <a:t>통한 긍부정감정분석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C6B61-9A83-413D-B451-E91FBF7A4296}"/>
              </a:ext>
            </a:extLst>
          </p:cNvPr>
          <p:cNvSpPr txBox="1"/>
          <p:nvPr/>
        </p:nvSpPr>
        <p:spPr>
          <a:xfrm>
            <a:off x="524248" y="3587653"/>
            <a:ext cx="25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언론사별 최신뉴스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5E6C70-02BA-460F-8AEE-DA3CBAF29A43}"/>
              </a:ext>
            </a:extLst>
          </p:cNvPr>
          <p:cNvSpPr txBox="1"/>
          <p:nvPr/>
        </p:nvSpPr>
        <p:spPr>
          <a:xfrm>
            <a:off x="524248" y="5603297"/>
            <a:ext cx="311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지식 공유를 위한 </a:t>
            </a:r>
            <a:r>
              <a:rPr lang="ko-KR" altLang="en-US" b="1" dirty="0" err="1"/>
              <a:t>채팅방</a:t>
            </a:r>
            <a:endParaRPr lang="ko-KR" altLang="en-US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450882-B715-4509-A382-6A1A82DFCBCC}"/>
              </a:ext>
            </a:extLst>
          </p:cNvPr>
          <p:cNvSpPr/>
          <p:nvPr/>
        </p:nvSpPr>
        <p:spPr>
          <a:xfrm>
            <a:off x="119844" y="6374423"/>
            <a:ext cx="6365411" cy="4237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24F872-6D66-46E6-A66D-4AAFCAA18511}"/>
              </a:ext>
            </a:extLst>
          </p:cNvPr>
          <p:cNvCxnSpPr>
            <a:cxnSpLocks/>
          </p:cNvCxnSpPr>
          <p:nvPr/>
        </p:nvCxnSpPr>
        <p:spPr>
          <a:xfrm flipV="1">
            <a:off x="6808763" y="4955937"/>
            <a:ext cx="1025456" cy="141848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847BF13-DDBC-4EF0-B663-E6DAF7185D59}"/>
              </a:ext>
            </a:extLst>
          </p:cNvPr>
          <p:cNvSpPr txBox="1"/>
          <p:nvPr/>
        </p:nvSpPr>
        <p:spPr>
          <a:xfrm>
            <a:off x="7418227" y="5916402"/>
            <a:ext cx="17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주식 매수 클릭</a:t>
            </a:r>
          </a:p>
        </p:txBody>
      </p:sp>
      <p:pic>
        <p:nvPicPr>
          <p:cNvPr id="18" name="그림 17" descr="스크린샷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D1080BBE-C5A7-4531-AAD4-0B78B8ABD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94" y="1739818"/>
            <a:ext cx="4581378" cy="31274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8BC1A5A-1106-44C7-84C1-2A35B2340BF2}"/>
              </a:ext>
            </a:extLst>
          </p:cNvPr>
          <p:cNvSpPr txBox="1"/>
          <p:nvPr/>
        </p:nvSpPr>
        <p:spPr>
          <a:xfrm>
            <a:off x="9303911" y="4955937"/>
            <a:ext cx="224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주식 종목 페이지</a:t>
            </a:r>
            <a:r>
              <a:rPr lang="en-US" altLang="ko-KR" b="1" dirty="0">
                <a:solidFill>
                  <a:schemeClr val="bg1"/>
                </a:solidFill>
              </a:rPr>
              <a:t>(3) – </a:t>
            </a:r>
            <a:r>
              <a:rPr lang="ko-KR" altLang="en-US" b="1" dirty="0">
                <a:solidFill>
                  <a:schemeClr val="bg1"/>
                </a:solidFill>
              </a:rPr>
              <a:t>종목 매수기능</a:t>
            </a:r>
          </a:p>
        </p:txBody>
      </p:sp>
    </p:spTree>
    <p:extLst>
      <p:ext uri="{BB962C8B-B14F-4D97-AF65-F5344CB8AC3E}">
        <p14:creationId xmlns:p14="http://schemas.microsoft.com/office/powerpoint/2010/main" val="18118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BDCFE9B-8546-47CA-898E-EB11061D3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0" y="3683634"/>
            <a:ext cx="4429089" cy="3040453"/>
          </a:xfrm>
          <a:prstGeom prst="rect">
            <a:avLst/>
          </a:prstGeom>
        </p:spPr>
      </p:pic>
      <p:pic>
        <p:nvPicPr>
          <p:cNvPr id="17" name="그림 16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FF093D3B-CD90-4596-9D40-D88C1A91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1" y="616998"/>
            <a:ext cx="6872884" cy="4785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C5FCD9-6869-4253-BC1E-F3345B079691}"/>
              </a:ext>
            </a:extLst>
          </p:cNvPr>
          <p:cNvSpPr txBox="1"/>
          <p:nvPr/>
        </p:nvSpPr>
        <p:spPr>
          <a:xfrm>
            <a:off x="286155" y="144018"/>
            <a:ext cx="22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자산 관리 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0563E4-108B-49ED-B805-0EFF1B3B19EE}"/>
              </a:ext>
            </a:extLst>
          </p:cNvPr>
          <p:cNvSpPr/>
          <p:nvPr/>
        </p:nvSpPr>
        <p:spPr>
          <a:xfrm>
            <a:off x="1406468" y="1829349"/>
            <a:ext cx="5482107" cy="178290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450882-B715-4509-A382-6A1A82DFCBCC}"/>
              </a:ext>
            </a:extLst>
          </p:cNvPr>
          <p:cNvSpPr/>
          <p:nvPr/>
        </p:nvSpPr>
        <p:spPr>
          <a:xfrm>
            <a:off x="6213389" y="4259919"/>
            <a:ext cx="609464" cy="3066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47F1C9-5EAF-4D34-ADC0-902AC31A80A8}"/>
              </a:ext>
            </a:extLst>
          </p:cNvPr>
          <p:cNvSpPr/>
          <p:nvPr/>
        </p:nvSpPr>
        <p:spPr>
          <a:xfrm>
            <a:off x="1609414" y="3683634"/>
            <a:ext cx="5279162" cy="16151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24F872-6D66-46E6-A66D-4AAFCAA18511}"/>
              </a:ext>
            </a:extLst>
          </p:cNvPr>
          <p:cNvCxnSpPr>
            <a:cxnSpLocks/>
          </p:cNvCxnSpPr>
          <p:nvPr/>
        </p:nvCxnSpPr>
        <p:spPr>
          <a:xfrm>
            <a:off x="7007228" y="4353397"/>
            <a:ext cx="1183319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847BF13-DDBC-4EF0-B663-E6DAF7185D59}"/>
              </a:ext>
            </a:extLst>
          </p:cNvPr>
          <p:cNvSpPr txBox="1"/>
          <p:nvPr/>
        </p:nvSpPr>
        <p:spPr>
          <a:xfrm>
            <a:off x="7137393" y="4508567"/>
            <a:ext cx="17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매도 클릭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8A9C2-A8F8-4872-8DDE-8B48196A5BF2}"/>
              </a:ext>
            </a:extLst>
          </p:cNvPr>
          <p:cNvSpPr txBox="1"/>
          <p:nvPr/>
        </p:nvSpPr>
        <p:spPr>
          <a:xfrm>
            <a:off x="3772677" y="1503985"/>
            <a:ext cx="316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자산 정보에 대한 시각화</a:t>
            </a:r>
            <a:r>
              <a:rPr lang="en-US" altLang="ko-KR" b="1" dirty="0"/>
              <a:t>, </a:t>
            </a:r>
            <a:r>
              <a:rPr lang="ko-KR" altLang="en-US" b="1" dirty="0"/>
              <a:t>나의 랭킹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F22A55-64A4-46DB-A0F0-6BE33E62F5E7}"/>
              </a:ext>
            </a:extLst>
          </p:cNvPr>
          <p:cNvSpPr txBox="1"/>
          <p:nvPr/>
        </p:nvSpPr>
        <p:spPr>
          <a:xfrm>
            <a:off x="3357484" y="3670179"/>
            <a:ext cx="316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보유하고 있는 주식 정보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5407CC-CF51-4A63-992A-A614E15BFDDB}"/>
              </a:ext>
            </a:extLst>
          </p:cNvPr>
          <p:cNvSpPr txBox="1"/>
          <p:nvPr/>
        </p:nvSpPr>
        <p:spPr>
          <a:xfrm>
            <a:off x="8482298" y="3174366"/>
            <a:ext cx="321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자산 관리 페이지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매도기능</a:t>
            </a:r>
          </a:p>
        </p:txBody>
      </p:sp>
    </p:spTree>
    <p:extLst>
      <p:ext uri="{BB962C8B-B14F-4D97-AF65-F5344CB8AC3E}">
        <p14:creationId xmlns:p14="http://schemas.microsoft.com/office/powerpoint/2010/main" val="128937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C820FF-EB25-4FC7-ABB0-7A4D2FDD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84" y="294388"/>
            <a:ext cx="5821950" cy="404122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8B02826-5948-4E76-B6EF-CE16358D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6" y="294388"/>
            <a:ext cx="5831177" cy="4041227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8E7ACCA-3B56-4D31-970C-60FB9B3A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04" y="2826319"/>
            <a:ext cx="5574706" cy="3884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12E10E-F7D7-4363-A5A3-8D322E4FC1E7}"/>
              </a:ext>
            </a:extLst>
          </p:cNvPr>
          <p:cNvSpPr txBox="1"/>
          <p:nvPr/>
        </p:nvSpPr>
        <p:spPr>
          <a:xfrm>
            <a:off x="1049576" y="1182924"/>
            <a:ext cx="40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매수 및 매도에 내역 </a:t>
            </a:r>
            <a:r>
              <a:rPr lang="en-US" altLang="ko-KR" b="1" dirty="0"/>
              <a:t>History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D83CD-7794-4EBF-94C1-7023B69241F5}"/>
              </a:ext>
            </a:extLst>
          </p:cNvPr>
          <p:cNvSpPr txBox="1"/>
          <p:nvPr/>
        </p:nvSpPr>
        <p:spPr>
          <a:xfrm>
            <a:off x="7073427" y="1191022"/>
            <a:ext cx="411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실시간 다른 유저와의 랭킹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B12BB-DAC7-4911-8708-ABF2F6D28EF9}"/>
              </a:ext>
            </a:extLst>
          </p:cNvPr>
          <p:cNvSpPr txBox="1"/>
          <p:nvPr/>
        </p:nvSpPr>
        <p:spPr>
          <a:xfrm>
            <a:off x="3832094" y="3907619"/>
            <a:ext cx="432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커뮤니티를 위한 게시판</a:t>
            </a:r>
            <a:r>
              <a:rPr lang="en-US" altLang="ko-KR" b="1" dirty="0"/>
              <a:t>(CRUD </a:t>
            </a:r>
            <a:r>
              <a:rPr lang="ko-KR" altLang="en-US" b="1" dirty="0"/>
              <a:t>기능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80A59-340C-4E86-BA54-97DC10E70DB9}"/>
              </a:ext>
            </a:extLst>
          </p:cNvPr>
          <p:cNvSpPr txBox="1"/>
          <p:nvPr/>
        </p:nvSpPr>
        <p:spPr>
          <a:xfrm>
            <a:off x="365241" y="4418648"/>
            <a:ext cx="111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History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7F0F8-7430-4C9E-8A0E-741E0B008E57}"/>
              </a:ext>
            </a:extLst>
          </p:cNvPr>
          <p:cNvSpPr txBox="1"/>
          <p:nvPr/>
        </p:nvSpPr>
        <p:spPr>
          <a:xfrm>
            <a:off x="8803512" y="6274437"/>
            <a:ext cx="111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97EF3-DB43-44CE-B200-16F23CF82A3F}"/>
              </a:ext>
            </a:extLst>
          </p:cNvPr>
          <p:cNvSpPr txBox="1"/>
          <p:nvPr/>
        </p:nvSpPr>
        <p:spPr>
          <a:xfrm>
            <a:off x="10917314" y="4418648"/>
            <a:ext cx="111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Ranking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B9B6B9-B047-4AB2-A0CC-9B93478741F9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01041" y="1292573"/>
            <a:ext cx="2499360" cy="45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spc="-100" dirty="0" err="1">
                <a:solidFill>
                  <a:schemeClr val="bg1"/>
                </a:solidFill>
                <a:ea typeface="Noto Sans CJK KR Bold" panose="020B0800000000000000" pitchFamily="34" charset="-127"/>
              </a:rPr>
              <a:t>Groupth</a:t>
            </a:r>
            <a:endParaRPr lang="ko-KR" altLang="en-US" sz="3600" b="1" spc="-100" dirty="0">
              <a:solidFill>
                <a:schemeClr val="bg1"/>
              </a:solidFill>
              <a:ea typeface="Noto Sans CJK KR Bold" panose="020B08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40287" y="1535573"/>
            <a:ext cx="7319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Bold" panose="020B0800000000000000" pitchFamily="34" charset="-127"/>
              </a:rPr>
              <a:t>스터디 그룹 관리 웹서비스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483137" y="3198194"/>
            <a:ext cx="1566592" cy="302038"/>
            <a:chOff x="437216" y="2334043"/>
            <a:chExt cx="687036" cy="3020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Oracle Databases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123192" y="2811470"/>
            <a:ext cx="1210333" cy="340621"/>
            <a:chOff x="453901" y="2334043"/>
            <a:chExt cx="653664" cy="3020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3901" y="2334043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017" y="2377341"/>
              <a:ext cx="475431" cy="191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Spring MVC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83136" y="2814274"/>
            <a:ext cx="595995" cy="340620"/>
            <a:chOff x="352792" y="2334043"/>
            <a:chExt cx="855883" cy="30203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5743" y="2377340"/>
              <a:ext cx="689980" cy="191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6285" y="249927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#</a:t>
            </a:r>
            <a:r>
              <a:rPr lang="ko-KR" altLang="en-US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개발기술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505278" y="3584694"/>
            <a:ext cx="1289338" cy="352832"/>
            <a:chOff x="352792" y="2334043"/>
            <a:chExt cx="855883" cy="30203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5743" y="2377340"/>
              <a:ext cx="689979" cy="184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Media</a:t>
              </a:r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 </a:t>
              </a:r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866493" y="3614642"/>
            <a:ext cx="934063" cy="302038"/>
            <a:chOff x="428084" y="2359861"/>
            <a:chExt cx="653664" cy="30203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428084" y="2359861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Ajax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32176" y="4002210"/>
            <a:ext cx="1097919" cy="302038"/>
            <a:chOff x="437216" y="2334043"/>
            <a:chExt cx="687036" cy="30203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466662" y="4380777"/>
            <a:ext cx="923273" cy="302038"/>
            <a:chOff x="352792" y="2334043"/>
            <a:chExt cx="855883" cy="302038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ea typeface="Noto Sans Mono CJK KR Bold" panose="020B0800000000000000" pitchFamily="34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Github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086090" y="1572578"/>
            <a:ext cx="337788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dirty="0">
                <a:ea typeface="Noto Sans CJK KR Bold" panose="020B0800000000000000" pitchFamily="34" charset="-127"/>
              </a:rPr>
              <a:t>2019.07 ~ 2019.8</a:t>
            </a:r>
            <a:endParaRPr lang="ko-KR" altLang="en-US" sz="1100" dirty="0">
              <a:ea typeface="Noto Sans CJK KR Bold" panose="020B0800000000000000" pitchFamily="34" charset="-127"/>
            </a:endParaRPr>
          </a:p>
          <a:p>
            <a:pPr algn="r"/>
            <a:r>
              <a:rPr lang="ko-KR" altLang="en-US" sz="1100" dirty="0">
                <a:ea typeface="Noto Sans CJK KR Bold" panose="020B0800000000000000" pitchFamily="34" charset="-127"/>
              </a:rPr>
              <a:t> 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266"/>
              </p:ext>
            </p:extLst>
          </p:nvPr>
        </p:nvGraphicFramePr>
        <p:xfrm>
          <a:off x="4161823" y="2499270"/>
          <a:ext cx="7298340" cy="5083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역할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프로젝트 팀장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                                 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팀원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2</a:t>
                      </a: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업무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팀장 역활로서 전체적인 프로젝트 진행 관리 및 총괄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회원인증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구현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글 등록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댓글등록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댓글삭제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댓글수정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 매칭 페이지구현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(leaflet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Maps 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활용하여 가까운 위치에 있는 스터디 멤버의 위치를 확인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성과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Spring Framework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대한 이해도 터득했습니다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교육기관 프로젝트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ORM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개념을 터득 할 수 있는 기회가 되었습니다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61200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E7AC1856-C3D3-4281-AC41-F4465802ABA0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PROJECT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7950F9C-EA4E-4905-A3D3-9C13CCFDC309}"/>
              </a:ext>
            </a:extLst>
          </p:cNvPr>
          <p:cNvGrpSpPr/>
          <p:nvPr/>
        </p:nvGrpSpPr>
        <p:grpSpPr>
          <a:xfrm>
            <a:off x="2049723" y="3211412"/>
            <a:ext cx="923273" cy="302038"/>
            <a:chOff x="352792" y="2334043"/>
            <a:chExt cx="855883" cy="302038"/>
          </a:xfrm>
        </p:grpSpPr>
        <p:sp>
          <p:nvSpPr>
            <p:cNvPr id="70" name="모서리가 둥근 직사각형 99">
              <a:extLst>
                <a:ext uri="{FF2B5EF4-FFF2-40B4-BE49-F238E27FC236}">
                  <a16:creationId xmlns:a16="http://schemas.microsoft.com/office/drawing/2014/main" id="{5BBBD20D-02BC-4A0F-8DC2-53B2EEC8A286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2F3BBB-430B-4AE6-9273-2DE189FE26C2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MyBatis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363FAC1-BA6A-42DA-B67B-F75E69B7E03F}"/>
              </a:ext>
            </a:extLst>
          </p:cNvPr>
          <p:cNvGrpSpPr/>
          <p:nvPr/>
        </p:nvGrpSpPr>
        <p:grpSpPr>
          <a:xfrm>
            <a:off x="1598007" y="4014054"/>
            <a:ext cx="1054601" cy="302038"/>
            <a:chOff x="352792" y="2334043"/>
            <a:chExt cx="855883" cy="302038"/>
          </a:xfrm>
        </p:grpSpPr>
        <p:sp>
          <p:nvSpPr>
            <p:cNvPr id="76" name="모서리가 둥근 직사각형 99">
              <a:extLst>
                <a:ext uri="{FF2B5EF4-FFF2-40B4-BE49-F238E27FC236}">
                  <a16:creationId xmlns:a16="http://schemas.microsoft.com/office/drawing/2014/main" id="{34AB24EE-A24A-4D98-98DA-C82C086F6FC4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FEA61E-CE38-455F-8244-5236417421C3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Leaflet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9DAA39F-5EAE-4B55-A9F3-7C4679A48871}"/>
              </a:ext>
            </a:extLst>
          </p:cNvPr>
          <p:cNvGrpSpPr/>
          <p:nvPr/>
        </p:nvGrpSpPr>
        <p:grpSpPr>
          <a:xfrm>
            <a:off x="2432326" y="2811470"/>
            <a:ext cx="637584" cy="330292"/>
            <a:chOff x="352792" y="2334043"/>
            <a:chExt cx="855883" cy="302038"/>
          </a:xfrm>
        </p:grpSpPr>
        <p:sp>
          <p:nvSpPr>
            <p:cNvPr id="79" name="모서리가 둥근 직사각형 99">
              <a:extLst>
                <a:ext uri="{FF2B5EF4-FFF2-40B4-BE49-F238E27FC236}">
                  <a16:creationId xmlns:a16="http://schemas.microsoft.com/office/drawing/2014/main" id="{A5A17CBA-C8E1-4C68-B33D-9F7ED10E7E3C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53CB1DA-085A-4A4A-9CC7-6D81ACC2B464}"/>
                </a:ext>
              </a:extLst>
            </p:cNvPr>
            <p:cNvSpPr txBox="1"/>
            <p:nvPr/>
          </p:nvSpPr>
          <p:spPr>
            <a:xfrm>
              <a:off x="435745" y="2377340"/>
              <a:ext cx="689980" cy="197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JSP 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FB1B3C5-9EBB-4672-9959-B0765A5CEFC8}"/>
              </a:ext>
            </a:extLst>
          </p:cNvPr>
          <p:cNvGrpSpPr/>
          <p:nvPr/>
        </p:nvGrpSpPr>
        <p:grpSpPr>
          <a:xfrm>
            <a:off x="466285" y="4368933"/>
            <a:ext cx="923273" cy="302038"/>
            <a:chOff x="352792" y="2334043"/>
            <a:chExt cx="855883" cy="302038"/>
          </a:xfrm>
        </p:grpSpPr>
        <p:sp>
          <p:nvSpPr>
            <p:cNvPr id="108" name="모서리가 둥근 직사각형 99">
              <a:extLst>
                <a:ext uri="{FF2B5EF4-FFF2-40B4-BE49-F238E27FC236}">
                  <a16:creationId xmlns:a16="http://schemas.microsoft.com/office/drawing/2014/main" id="{9F4F4889-2C34-40F7-BA52-40823C37B489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6D594C-28D1-423A-BCCC-F2347B5159B4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JavaScript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54531832-43EB-41E7-9BB4-93BC006A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55" y="56545"/>
            <a:ext cx="2519289" cy="1291136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87FB088D-6315-4E41-9165-D43116B3AFB6}"/>
              </a:ext>
            </a:extLst>
          </p:cNvPr>
          <p:cNvSpPr/>
          <p:nvPr/>
        </p:nvSpPr>
        <p:spPr>
          <a:xfrm>
            <a:off x="444145" y="1889805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3/4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C24EF1-C34B-4B68-9ED0-0AB0D8F1007A}"/>
              </a:ext>
            </a:extLst>
          </p:cNvPr>
          <p:cNvSpPr txBox="1"/>
          <p:nvPr/>
        </p:nvSpPr>
        <p:spPr>
          <a:xfrm>
            <a:off x="211300" y="6045100"/>
            <a:ext cx="30341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Github</a:t>
            </a:r>
            <a:r>
              <a:rPr lang="en-US" altLang="ko-KR" sz="1400" b="1" dirty="0">
                <a:solidFill>
                  <a:schemeClr val="bg1"/>
                </a:solidFill>
              </a:rPr>
              <a:t> URL: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https://github.com/kyun9/Groupth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341" y="6044478"/>
            <a:ext cx="104382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hlinkClick r:id="rId2"/>
              </a:rPr>
              <a:t>https://www.youtube.com/watch?v=UFqDNVF4j3I</a:t>
            </a:r>
            <a:endParaRPr lang="ko-KR" altLang="en-US" sz="24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ACDFF-6CB6-4779-B086-D731FD3D1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29" y="848474"/>
            <a:ext cx="6800850" cy="51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B6312-8A13-4BD4-AD80-C66C4DB595AB}"/>
              </a:ext>
            </a:extLst>
          </p:cNvPr>
          <p:cNvSpPr txBox="1"/>
          <p:nvPr/>
        </p:nvSpPr>
        <p:spPr>
          <a:xfrm>
            <a:off x="-546371" y="138500"/>
            <a:ext cx="5486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Groupth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  </a:t>
            </a:r>
            <a:r>
              <a:rPr lang="ko-KR" altLang="en-US" sz="30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실행 영상</a:t>
            </a:r>
          </a:p>
        </p:txBody>
      </p:sp>
    </p:spTree>
    <p:extLst>
      <p:ext uri="{BB962C8B-B14F-4D97-AF65-F5344CB8AC3E}">
        <p14:creationId xmlns:p14="http://schemas.microsoft.com/office/powerpoint/2010/main" val="172779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B9B6B9-B047-4AB2-A0CC-9B93478741F9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01041" y="1292573"/>
            <a:ext cx="2499360" cy="45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spc="-1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DDuk-DDak</a:t>
            </a:r>
            <a:endParaRPr lang="ko-KR" altLang="en-US" sz="3600" b="1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40287" y="1535573"/>
            <a:ext cx="7319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음식 추천 웹서비스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483137" y="3198193"/>
            <a:ext cx="1311479" cy="340621"/>
            <a:chOff x="437216" y="2334043"/>
            <a:chExt cx="687036" cy="3020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ExpressJS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784768" y="2779976"/>
            <a:ext cx="1210333" cy="340621"/>
            <a:chOff x="453901" y="2334043"/>
            <a:chExt cx="653664" cy="3020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3901" y="2334043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017" y="2377341"/>
              <a:ext cx="475431" cy="191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Node.js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6285" y="249927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#</a:t>
            </a:r>
            <a:r>
              <a:rPr lang="ko-KR" altLang="en-US" sz="1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개발기술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505278" y="3584694"/>
            <a:ext cx="1289338" cy="352832"/>
            <a:chOff x="352792" y="2334043"/>
            <a:chExt cx="855883" cy="30203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5743" y="2377340"/>
              <a:ext cx="689979" cy="184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Pssport.js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866493" y="3614642"/>
            <a:ext cx="934063" cy="302038"/>
            <a:chOff x="428084" y="2359861"/>
            <a:chExt cx="653664" cy="30203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428084" y="2359861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EJS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66285" y="4016563"/>
            <a:ext cx="1097919" cy="302038"/>
            <a:chOff x="437216" y="2334043"/>
            <a:chExt cx="687036" cy="30203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jQuery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83137" y="4466547"/>
            <a:ext cx="923273" cy="302038"/>
            <a:chOff x="352792" y="2334043"/>
            <a:chExt cx="855883" cy="302038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Github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086090" y="1572578"/>
            <a:ext cx="337788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2018.11 ~ 2018.12</a:t>
            </a:r>
            <a:endParaRPr lang="ko-KR" altLang="en-US" sz="11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/>
            <a:r>
              <a:rPr lang="ko-KR" altLang="en-US" sz="11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73954"/>
              </p:ext>
            </p:extLst>
          </p:nvPr>
        </p:nvGraphicFramePr>
        <p:xfrm>
          <a:off x="4231019" y="2411842"/>
          <a:ext cx="7298340" cy="5083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역할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개인 프로젝트                                   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팀원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개인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업무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농사로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활용하여 계절에 맞는 음식 데이터 파싱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구현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글 등록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데이터베이스 설계 및 구축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인증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암호화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(bkfd2Password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Encryption)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활용한 프런트 디자인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성과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공공데이터를 처음으로 끌어와서 사용해 본 프로젝트입니다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데이터의 중요성을 깨달을 수 있었고 서비스에 대한 이해도를 터득하였습니다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61200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E7AC1856-C3D3-4281-AC41-F4465802ABA0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PROJECT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7950F9C-EA4E-4905-A3D3-9C13CCFDC309}"/>
              </a:ext>
            </a:extLst>
          </p:cNvPr>
          <p:cNvGrpSpPr/>
          <p:nvPr/>
        </p:nvGrpSpPr>
        <p:grpSpPr>
          <a:xfrm>
            <a:off x="2049723" y="3211412"/>
            <a:ext cx="923273" cy="302038"/>
            <a:chOff x="352792" y="2334043"/>
            <a:chExt cx="855883" cy="302038"/>
          </a:xfrm>
        </p:grpSpPr>
        <p:sp>
          <p:nvSpPr>
            <p:cNvPr id="70" name="모서리가 둥근 직사각형 99">
              <a:extLst>
                <a:ext uri="{FF2B5EF4-FFF2-40B4-BE49-F238E27FC236}">
                  <a16:creationId xmlns:a16="http://schemas.microsoft.com/office/drawing/2014/main" id="{5BBBD20D-02BC-4A0F-8DC2-53B2EEC8A286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2F3BBB-430B-4AE6-9273-2DE189FE26C2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MySQL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FB1B3C5-9EBB-4672-9959-B0765A5CEFC8}"/>
              </a:ext>
            </a:extLst>
          </p:cNvPr>
          <p:cNvGrpSpPr/>
          <p:nvPr/>
        </p:nvGrpSpPr>
        <p:grpSpPr>
          <a:xfrm>
            <a:off x="573158" y="2787663"/>
            <a:ext cx="923273" cy="302038"/>
            <a:chOff x="352792" y="2334043"/>
            <a:chExt cx="855883" cy="302038"/>
          </a:xfrm>
        </p:grpSpPr>
        <p:sp>
          <p:nvSpPr>
            <p:cNvPr id="108" name="모서리가 둥근 직사각형 99">
              <a:extLst>
                <a:ext uri="{FF2B5EF4-FFF2-40B4-BE49-F238E27FC236}">
                  <a16:creationId xmlns:a16="http://schemas.microsoft.com/office/drawing/2014/main" id="{9F4F4889-2C34-40F7-BA52-40823C37B489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6D594C-28D1-423A-BCCC-F2347B5159B4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JavaScript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9736CDA-4B9C-4297-8DF5-53ECE8E0993C}"/>
              </a:ext>
            </a:extLst>
          </p:cNvPr>
          <p:cNvSpPr txBox="1"/>
          <p:nvPr/>
        </p:nvSpPr>
        <p:spPr>
          <a:xfrm>
            <a:off x="3712611" y="393136"/>
            <a:ext cx="3180433" cy="541687"/>
          </a:xfrm>
          <a:prstGeom prst="rect">
            <a:avLst/>
          </a:prstGeom>
          <a:solidFill>
            <a:srgbClr val="FF006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spc="-1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DDuk-DDak</a:t>
            </a:r>
            <a:endParaRPr lang="ko-KR" altLang="en-US" sz="4400" b="1" spc="-1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9CBF11-3B29-427E-8A04-973A4A575C2C}"/>
              </a:ext>
            </a:extLst>
          </p:cNvPr>
          <p:cNvGrpSpPr/>
          <p:nvPr/>
        </p:nvGrpSpPr>
        <p:grpSpPr>
          <a:xfrm>
            <a:off x="1632863" y="4038718"/>
            <a:ext cx="1097919" cy="302038"/>
            <a:chOff x="437216" y="2334043"/>
            <a:chExt cx="687036" cy="302038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8F915CB1-742F-4393-9437-40C243827503}"/>
                </a:ext>
              </a:extLst>
            </p:cNvPr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D8AB-1289-48E4-8DB7-6BB899B58126}"/>
                </a:ext>
              </a:extLst>
            </p:cNvPr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Mono CJK KR Bold" panose="020B0800000000000000" pitchFamily="34" charset="-127"/>
                  <a:ea typeface="Noto Sans Mono CJK KR Bold" panose="020B0800000000000000" pitchFamily="34" charset="-127"/>
                </a:rPr>
                <a:t>Ajax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ACB48A4-9837-4793-B900-EE2A24D6052E}"/>
              </a:ext>
            </a:extLst>
          </p:cNvPr>
          <p:cNvSpPr/>
          <p:nvPr/>
        </p:nvSpPr>
        <p:spPr>
          <a:xfrm>
            <a:off x="444145" y="1889805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4/4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6EDCC0-3BE1-4BB5-89C2-E5E716FDADC1}"/>
              </a:ext>
            </a:extLst>
          </p:cNvPr>
          <p:cNvSpPr txBox="1"/>
          <p:nvPr/>
        </p:nvSpPr>
        <p:spPr>
          <a:xfrm>
            <a:off x="99459" y="6094819"/>
            <a:ext cx="33903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Github</a:t>
            </a:r>
            <a:r>
              <a:rPr lang="en-US" altLang="ko-KR" sz="1400" b="1" dirty="0">
                <a:solidFill>
                  <a:schemeClr val="bg1"/>
                </a:solidFill>
              </a:rPr>
              <a:t> URL: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https://github.com/kyun9/DDuk-DDak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3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">
            <a:extLst>
              <a:ext uri="{FF2B5EF4-FFF2-40B4-BE49-F238E27FC236}">
                <a16:creationId xmlns:a16="http://schemas.microsoft.com/office/drawing/2014/main" id="{75673E4A-B834-4691-BA49-C454A5C8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3" y="683867"/>
            <a:ext cx="6385173" cy="446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그림 1">
            <a:extLst>
              <a:ext uri="{FF2B5EF4-FFF2-40B4-BE49-F238E27FC236}">
                <a16:creationId xmlns:a16="http://schemas.microsoft.com/office/drawing/2014/main" id="{1E88EAE5-11B7-48DC-803D-350C7C4F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70" y="798171"/>
            <a:ext cx="4240597" cy="296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그림 1">
            <a:extLst>
              <a:ext uri="{FF2B5EF4-FFF2-40B4-BE49-F238E27FC236}">
                <a16:creationId xmlns:a16="http://schemas.microsoft.com/office/drawing/2014/main" id="{5E4197C0-5406-435B-AF6F-971411B2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1" y="3766588"/>
            <a:ext cx="4242702" cy="296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685DA-EC5F-4B8E-86FD-3F6A25560EDC}"/>
              </a:ext>
            </a:extLst>
          </p:cNvPr>
          <p:cNvSpPr txBox="1"/>
          <p:nvPr/>
        </p:nvSpPr>
        <p:spPr>
          <a:xfrm>
            <a:off x="232532" y="185982"/>
            <a:ext cx="22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783F3-67AE-4B34-A242-A835ED6D1642}"/>
              </a:ext>
            </a:extLst>
          </p:cNvPr>
          <p:cNvSpPr txBox="1"/>
          <p:nvPr/>
        </p:nvSpPr>
        <p:spPr>
          <a:xfrm>
            <a:off x="7685761" y="314535"/>
            <a:ext cx="22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이달의 재료 페이지</a:t>
            </a:r>
          </a:p>
        </p:txBody>
      </p:sp>
    </p:spTree>
    <p:extLst>
      <p:ext uri="{BB962C8B-B14F-4D97-AF65-F5344CB8AC3E}">
        <p14:creationId xmlns:p14="http://schemas.microsoft.com/office/powerpoint/2010/main" val="259501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그림 1">
            <a:extLst>
              <a:ext uri="{FF2B5EF4-FFF2-40B4-BE49-F238E27FC236}">
                <a16:creationId xmlns:a16="http://schemas.microsoft.com/office/drawing/2014/main" id="{D5E4A2FD-9960-4889-B1D5-5964245E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6" y="683867"/>
            <a:ext cx="5852202" cy="316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그림 1">
            <a:extLst>
              <a:ext uri="{FF2B5EF4-FFF2-40B4-BE49-F238E27FC236}">
                <a16:creationId xmlns:a16="http://schemas.microsoft.com/office/drawing/2014/main" id="{1F7E8BCA-E7BD-4ECD-B93C-162113BC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33" y="1103981"/>
            <a:ext cx="5133887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그림 1">
            <a:extLst>
              <a:ext uri="{FF2B5EF4-FFF2-40B4-BE49-F238E27FC236}">
                <a16:creationId xmlns:a16="http://schemas.microsoft.com/office/drawing/2014/main" id="{002BA1E1-7281-48BF-A6C3-F9860C08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2" y="4124905"/>
            <a:ext cx="4749189" cy="273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685DA-EC5F-4B8E-86FD-3F6A25560EDC}"/>
              </a:ext>
            </a:extLst>
          </p:cNvPr>
          <p:cNvSpPr txBox="1"/>
          <p:nvPr/>
        </p:nvSpPr>
        <p:spPr>
          <a:xfrm>
            <a:off x="232532" y="185982"/>
            <a:ext cx="536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페이지 추천 요리 </a:t>
            </a:r>
            <a:r>
              <a:rPr lang="en-US" altLang="ko-KR" b="1" dirty="0">
                <a:solidFill>
                  <a:schemeClr val="bg1"/>
                </a:solidFill>
              </a:rPr>
              <a:t>– </a:t>
            </a:r>
            <a:r>
              <a:rPr lang="ko-KR" altLang="en-US" b="1" dirty="0">
                <a:solidFill>
                  <a:schemeClr val="bg1"/>
                </a:solidFill>
              </a:rPr>
              <a:t>농사로 </a:t>
            </a:r>
            <a:r>
              <a:rPr lang="en-US" altLang="ko-KR" b="1" dirty="0">
                <a:solidFill>
                  <a:schemeClr val="bg1"/>
                </a:solidFill>
              </a:rPr>
              <a:t>Open API 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783F3-67AE-4B34-A242-A835ED6D1642}"/>
              </a:ext>
            </a:extLst>
          </p:cNvPr>
          <p:cNvSpPr txBox="1"/>
          <p:nvPr/>
        </p:nvSpPr>
        <p:spPr>
          <a:xfrm>
            <a:off x="8053774" y="555314"/>
            <a:ext cx="360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내음식맛봐</a:t>
            </a:r>
            <a:r>
              <a:rPr lang="en-US" altLang="ko-KR" b="1" dirty="0">
                <a:solidFill>
                  <a:schemeClr val="bg1"/>
                </a:solidFill>
              </a:rPr>
              <a:t> – </a:t>
            </a:r>
            <a:r>
              <a:rPr lang="ko-KR" altLang="en-US" b="1" dirty="0">
                <a:solidFill>
                  <a:schemeClr val="bg1"/>
                </a:solidFill>
              </a:rPr>
              <a:t>레시피 공유게시판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DE1BB-0CD0-46E0-A2C4-A2320E6F3230}"/>
              </a:ext>
            </a:extLst>
          </p:cNvPr>
          <p:cNvSpPr txBox="1"/>
          <p:nvPr/>
        </p:nvSpPr>
        <p:spPr>
          <a:xfrm>
            <a:off x="5257434" y="6302686"/>
            <a:ext cx="279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 회원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249372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817" y="913813"/>
            <a:ext cx="4191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INDEX</a:t>
            </a:r>
            <a:endParaRPr lang="ko-KR" altLang="en-US" sz="48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52363-9025-47D3-860E-08E7AB243D7B}"/>
              </a:ext>
            </a:extLst>
          </p:cNvPr>
          <p:cNvSpPr txBox="1"/>
          <p:nvPr/>
        </p:nvSpPr>
        <p:spPr>
          <a:xfrm>
            <a:off x="6096000" y="2227277"/>
            <a:ext cx="62695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Who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am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I?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Resume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주요 활동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Project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Medignore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Mstock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Groupth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</a:rPr>
              <a:t>DDuk-DDak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3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99080" y="3436964"/>
            <a:ext cx="65938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저는 미래의 대한민국을 이끌어갈 개발자가 꿈입니다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algn="ctr"/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선택해주시면 최선을 다해 노력하겠습니다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만약 그렇지 않더라도 최고가 되도록 최선을 다하겠습니다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0" y="4822482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감사합니다</a:t>
            </a:r>
            <a:r>
              <a:rPr lang="en-US" altLang="ko-KR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7" name="그림 6" descr="실내, 사람, 남자, 쥐고있는이(가) 표시된 사진&#10;&#10;자동 생성된 설명">
            <a:extLst>
              <a:ext uri="{FF2B5EF4-FFF2-40B4-BE49-F238E27FC236}">
                <a16:creationId xmlns:a16="http://schemas.microsoft.com/office/drawing/2014/main" id="{0A1E4854-78D6-4110-9E07-B9DBF29E3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70" y="1803402"/>
            <a:ext cx="2119060" cy="144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4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0500" y="2897357"/>
            <a:ext cx="4191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Who am I?</a:t>
            </a:r>
            <a:endParaRPr lang="ko-KR" altLang="en-US" sz="48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91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5FD004-1AD1-4506-90F3-267DFC9C755E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8012" y="940306"/>
            <a:ext cx="2499360" cy="477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800" b="1" spc="-100" dirty="0">
                <a:solidFill>
                  <a:schemeClr val="bg1"/>
                </a:solidFill>
                <a:ea typeface="Noto Sans CJK KR Bold" panose="020B0800000000000000" pitchFamily="34" charset="-127"/>
              </a:rPr>
              <a:t>Resume</a:t>
            </a:r>
            <a:endParaRPr lang="ko-KR" altLang="en-US" sz="3800" b="1" spc="-100" dirty="0">
              <a:solidFill>
                <a:schemeClr val="bg1"/>
              </a:solidFill>
              <a:ea typeface="Noto Sans CJK KR Bold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Who am I?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4963" y="3457792"/>
            <a:ext cx="7550752" cy="446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500" b="1" dirty="0">
              <a:solidFill>
                <a:schemeClr val="bg2">
                  <a:lumMod val="25000"/>
                </a:schemeClr>
              </a:solidFill>
              <a:ea typeface="Noto Sans CJK KR Regular" panose="020B0500000000000000" pitchFamily="34" charset="-127"/>
            </a:endParaRPr>
          </a:p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경 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ea typeface="Noto Sans CJK KR Thin" panose="020B0200000000000000" pitchFamily="34" charset="-127"/>
              </a:rPr>
              <a:t>(Kyung Hyun)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ea typeface="Noto Sans CJK KR Thin" panose="020B0200000000000000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288842" y="4279666"/>
            <a:ext cx="3041064" cy="479255"/>
            <a:chOff x="2148353" y="1563233"/>
            <a:chExt cx="3041064" cy="479255"/>
          </a:xfrm>
        </p:grpSpPr>
        <p:grpSp>
          <p:nvGrpSpPr>
            <p:cNvPr id="30" name="그룹 29"/>
            <p:cNvGrpSpPr/>
            <p:nvPr/>
          </p:nvGrpSpPr>
          <p:grpSpPr>
            <a:xfrm>
              <a:off x="2148353" y="1827044"/>
              <a:ext cx="3041064" cy="215444"/>
              <a:chOff x="2148353" y="1948741"/>
              <a:chExt cx="3041064" cy="215444"/>
            </a:xfrm>
          </p:grpSpPr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148353" y="1991814"/>
                <a:ext cx="182017" cy="136471"/>
              </a:xfrm>
              <a:custGeom>
                <a:avLst/>
                <a:gdLst>
                  <a:gd name="T0" fmla="*/ 3143 w 6554"/>
                  <a:gd name="T1" fmla="*/ 3022 h 4914"/>
                  <a:gd name="T2" fmla="*/ 3206 w 6554"/>
                  <a:gd name="T3" fmla="*/ 3059 h 4914"/>
                  <a:gd name="T4" fmla="*/ 3276 w 6554"/>
                  <a:gd name="T5" fmla="*/ 3071 h 4914"/>
                  <a:gd name="T6" fmla="*/ 3348 w 6554"/>
                  <a:gd name="T7" fmla="*/ 3059 h 4914"/>
                  <a:gd name="T8" fmla="*/ 3411 w 6554"/>
                  <a:gd name="T9" fmla="*/ 3022 h 4914"/>
                  <a:gd name="T10" fmla="*/ 6166 w 6554"/>
                  <a:gd name="T11" fmla="*/ 4789 h 4914"/>
                  <a:gd name="T12" fmla="*/ 6005 w 6554"/>
                  <a:gd name="T13" fmla="*/ 4868 h 4914"/>
                  <a:gd name="T14" fmla="*/ 5828 w 6554"/>
                  <a:gd name="T15" fmla="*/ 4910 h 4914"/>
                  <a:gd name="T16" fmla="*/ 819 w 6554"/>
                  <a:gd name="T17" fmla="*/ 4914 h 4914"/>
                  <a:gd name="T18" fmla="*/ 634 w 6554"/>
                  <a:gd name="T19" fmla="*/ 4894 h 4914"/>
                  <a:gd name="T20" fmla="*/ 465 w 6554"/>
                  <a:gd name="T21" fmla="*/ 4833 h 4914"/>
                  <a:gd name="T22" fmla="*/ 2483 w 6554"/>
                  <a:gd name="T23" fmla="*/ 2445 h 4914"/>
                  <a:gd name="T24" fmla="*/ 6471 w 6554"/>
                  <a:gd name="T25" fmla="*/ 463 h 4914"/>
                  <a:gd name="T26" fmla="*/ 6532 w 6554"/>
                  <a:gd name="T27" fmla="*/ 632 h 4914"/>
                  <a:gd name="T28" fmla="*/ 6554 w 6554"/>
                  <a:gd name="T29" fmla="*/ 819 h 4914"/>
                  <a:gd name="T30" fmla="*/ 6548 w 6554"/>
                  <a:gd name="T31" fmla="*/ 4181 h 4914"/>
                  <a:gd name="T32" fmla="*/ 6514 w 6554"/>
                  <a:gd name="T33" fmla="*/ 4342 h 4914"/>
                  <a:gd name="T34" fmla="*/ 6449 w 6554"/>
                  <a:gd name="T35" fmla="*/ 4491 h 4914"/>
                  <a:gd name="T36" fmla="*/ 6427 w 6554"/>
                  <a:gd name="T37" fmla="*/ 384 h 4914"/>
                  <a:gd name="T38" fmla="*/ 2175 w 6554"/>
                  <a:gd name="T39" fmla="*/ 2175 h 4914"/>
                  <a:gd name="T40" fmla="*/ 70 w 6554"/>
                  <a:gd name="T41" fmla="*/ 4417 h 4914"/>
                  <a:gd name="T42" fmla="*/ 18 w 6554"/>
                  <a:gd name="T43" fmla="*/ 4262 h 4914"/>
                  <a:gd name="T44" fmla="*/ 0 w 6554"/>
                  <a:gd name="T45" fmla="*/ 4095 h 4914"/>
                  <a:gd name="T46" fmla="*/ 6 w 6554"/>
                  <a:gd name="T47" fmla="*/ 724 h 4914"/>
                  <a:gd name="T48" fmla="*/ 48 w 6554"/>
                  <a:gd name="T49" fmla="*/ 545 h 4914"/>
                  <a:gd name="T50" fmla="*/ 127 w 6554"/>
                  <a:gd name="T51" fmla="*/ 384 h 4914"/>
                  <a:gd name="T52" fmla="*/ 5735 w 6554"/>
                  <a:gd name="T53" fmla="*/ 0 h 4914"/>
                  <a:gd name="T54" fmla="*/ 5900 w 6554"/>
                  <a:gd name="T55" fmla="*/ 18 h 4914"/>
                  <a:gd name="T56" fmla="*/ 6053 w 6554"/>
                  <a:gd name="T57" fmla="*/ 68 h 4914"/>
                  <a:gd name="T58" fmla="*/ 3276 w 6554"/>
                  <a:gd name="T59" fmla="*/ 2594 h 4914"/>
                  <a:gd name="T60" fmla="*/ 501 w 6554"/>
                  <a:gd name="T61" fmla="*/ 68 h 4914"/>
                  <a:gd name="T62" fmla="*/ 654 w 6554"/>
                  <a:gd name="T63" fmla="*/ 18 h 4914"/>
                  <a:gd name="T64" fmla="*/ 819 w 6554"/>
                  <a:gd name="T65" fmla="*/ 0 h 4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54" h="4914">
                    <a:moveTo>
                      <a:pt x="2483" y="2445"/>
                    </a:moveTo>
                    <a:lnTo>
                      <a:pt x="3143" y="3022"/>
                    </a:lnTo>
                    <a:lnTo>
                      <a:pt x="3173" y="3043"/>
                    </a:lnTo>
                    <a:lnTo>
                      <a:pt x="3206" y="3059"/>
                    </a:lnTo>
                    <a:lnTo>
                      <a:pt x="3240" y="3069"/>
                    </a:lnTo>
                    <a:lnTo>
                      <a:pt x="3276" y="3071"/>
                    </a:lnTo>
                    <a:lnTo>
                      <a:pt x="3312" y="3069"/>
                    </a:lnTo>
                    <a:lnTo>
                      <a:pt x="3348" y="3059"/>
                    </a:lnTo>
                    <a:lnTo>
                      <a:pt x="3381" y="3043"/>
                    </a:lnTo>
                    <a:lnTo>
                      <a:pt x="3411" y="3022"/>
                    </a:lnTo>
                    <a:lnTo>
                      <a:pt x="4071" y="2445"/>
                    </a:lnTo>
                    <a:lnTo>
                      <a:pt x="6166" y="4789"/>
                    </a:lnTo>
                    <a:lnTo>
                      <a:pt x="6089" y="4833"/>
                    </a:lnTo>
                    <a:lnTo>
                      <a:pt x="6005" y="4868"/>
                    </a:lnTo>
                    <a:lnTo>
                      <a:pt x="5920" y="4894"/>
                    </a:lnTo>
                    <a:lnTo>
                      <a:pt x="5828" y="4910"/>
                    </a:lnTo>
                    <a:lnTo>
                      <a:pt x="5735" y="4914"/>
                    </a:lnTo>
                    <a:lnTo>
                      <a:pt x="819" y="4914"/>
                    </a:lnTo>
                    <a:lnTo>
                      <a:pt x="726" y="4910"/>
                    </a:lnTo>
                    <a:lnTo>
                      <a:pt x="634" y="4894"/>
                    </a:lnTo>
                    <a:lnTo>
                      <a:pt x="549" y="4868"/>
                    </a:lnTo>
                    <a:lnTo>
                      <a:pt x="465" y="4833"/>
                    </a:lnTo>
                    <a:lnTo>
                      <a:pt x="388" y="4789"/>
                    </a:lnTo>
                    <a:lnTo>
                      <a:pt x="2483" y="2445"/>
                    </a:lnTo>
                    <a:close/>
                    <a:moveTo>
                      <a:pt x="6427" y="384"/>
                    </a:moveTo>
                    <a:lnTo>
                      <a:pt x="6471" y="463"/>
                    </a:lnTo>
                    <a:lnTo>
                      <a:pt x="6504" y="545"/>
                    </a:lnTo>
                    <a:lnTo>
                      <a:pt x="6532" y="632"/>
                    </a:lnTo>
                    <a:lnTo>
                      <a:pt x="6548" y="724"/>
                    </a:lnTo>
                    <a:lnTo>
                      <a:pt x="6554" y="819"/>
                    </a:lnTo>
                    <a:lnTo>
                      <a:pt x="6554" y="4095"/>
                    </a:lnTo>
                    <a:lnTo>
                      <a:pt x="6548" y="4181"/>
                    </a:lnTo>
                    <a:lnTo>
                      <a:pt x="6536" y="4262"/>
                    </a:lnTo>
                    <a:lnTo>
                      <a:pt x="6514" y="4342"/>
                    </a:lnTo>
                    <a:lnTo>
                      <a:pt x="6484" y="4417"/>
                    </a:lnTo>
                    <a:lnTo>
                      <a:pt x="6449" y="4491"/>
                    </a:lnTo>
                    <a:lnTo>
                      <a:pt x="4379" y="2175"/>
                    </a:lnTo>
                    <a:lnTo>
                      <a:pt x="6427" y="384"/>
                    </a:lnTo>
                    <a:close/>
                    <a:moveTo>
                      <a:pt x="127" y="384"/>
                    </a:moveTo>
                    <a:lnTo>
                      <a:pt x="2175" y="2175"/>
                    </a:lnTo>
                    <a:lnTo>
                      <a:pt x="105" y="4491"/>
                    </a:lnTo>
                    <a:lnTo>
                      <a:pt x="70" y="4417"/>
                    </a:lnTo>
                    <a:lnTo>
                      <a:pt x="40" y="4342"/>
                    </a:lnTo>
                    <a:lnTo>
                      <a:pt x="18" y="4262"/>
                    </a:lnTo>
                    <a:lnTo>
                      <a:pt x="4" y="4181"/>
                    </a:lnTo>
                    <a:lnTo>
                      <a:pt x="0" y="4095"/>
                    </a:lnTo>
                    <a:lnTo>
                      <a:pt x="0" y="819"/>
                    </a:lnTo>
                    <a:lnTo>
                      <a:pt x="6" y="724"/>
                    </a:lnTo>
                    <a:lnTo>
                      <a:pt x="22" y="632"/>
                    </a:lnTo>
                    <a:lnTo>
                      <a:pt x="48" y="545"/>
                    </a:lnTo>
                    <a:lnTo>
                      <a:pt x="83" y="463"/>
                    </a:lnTo>
                    <a:lnTo>
                      <a:pt x="127" y="384"/>
                    </a:lnTo>
                    <a:close/>
                    <a:moveTo>
                      <a:pt x="819" y="0"/>
                    </a:moveTo>
                    <a:lnTo>
                      <a:pt x="5735" y="0"/>
                    </a:lnTo>
                    <a:lnTo>
                      <a:pt x="5819" y="4"/>
                    </a:lnTo>
                    <a:lnTo>
                      <a:pt x="5900" y="18"/>
                    </a:lnTo>
                    <a:lnTo>
                      <a:pt x="5978" y="40"/>
                    </a:lnTo>
                    <a:lnTo>
                      <a:pt x="6053" y="68"/>
                    </a:lnTo>
                    <a:lnTo>
                      <a:pt x="6125" y="103"/>
                    </a:lnTo>
                    <a:lnTo>
                      <a:pt x="3276" y="2594"/>
                    </a:lnTo>
                    <a:lnTo>
                      <a:pt x="429" y="103"/>
                    </a:lnTo>
                    <a:lnTo>
                      <a:pt x="501" y="68"/>
                    </a:lnTo>
                    <a:lnTo>
                      <a:pt x="576" y="40"/>
                    </a:lnTo>
                    <a:lnTo>
                      <a:pt x="654" y="18"/>
                    </a:lnTo>
                    <a:lnTo>
                      <a:pt x="736" y="4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453417" y="1948741"/>
                <a:ext cx="2736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ea typeface="Noto Sans CJK KR Regular" panose="020B0500000000000000" pitchFamily="34" charset="-127"/>
                  </a:rPr>
                  <a:t>gusl108@naver.com </a:t>
                </a:r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ea typeface="Noto Sans CJK KR Regular" panose="020B0500000000000000" pitchFamily="34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2150091" y="1563233"/>
              <a:ext cx="3039326" cy="215444"/>
              <a:chOff x="2150091" y="1638183"/>
              <a:chExt cx="3039326" cy="21544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453417" y="1638183"/>
                <a:ext cx="27360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ea typeface="Noto Sans CJK KR Regular" panose="020B0500000000000000" pitchFamily="34" charset="-127"/>
                  </a:rPr>
                  <a:t>010-3272-5229</a:t>
                </a:r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2150091" y="1659449"/>
                <a:ext cx="180279" cy="180084"/>
              </a:xfrm>
              <a:custGeom>
                <a:avLst/>
                <a:gdLst>
                  <a:gd name="T0" fmla="*/ 800 w 3701"/>
                  <a:gd name="T1" fmla="*/ 6 h 3697"/>
                  <a:gd name="T2" fmla="*/ 867 w 3701"/>
                  <a:gd name="T3" fmla="*/ 50 h 3697"/>
                  <a:gd name="T4" fmla="*/ 1329 w 3701"/>
                  <a:gd name="T5" fmla="*/ 896 h 3697"/>
                  <a:gd name="T6" fmla="*/ 1352 w 3701"/>
                  <a:gd name="T7" fmla="*/ 997 h 3697"/>
                  <a:gd name="T8" fmla="*/ 1323 w 3701"/>
                  <a:gd name="T9" fmla="*/ 1102 h 3697"/>
                  <a:gd name="T10" fmla="*/ 1089 w 3701"/>
                  <a:gd name="T11" fmla="*/ 1351 h 3697"/>
                  <a:gd name="T12" fmla="*/ 1071 w 3701"/>
                  <a:gd name="T13" fmla="*/ 1392 h 3697"/>
                  <a:gd name="T14" fmla="*/ 1095 w 3701"/>
                  <a:gd name="T15" fmla="*/ 1494 h 3697"/>
                  <a:gd name="T16" fmla="*/ 1161 w 3701"/>
                  <a:gd name="T17" fmla="*/ 1633 h 3697"/>
                  <a:gd name="T18" fmla="*/ 1248 w 3701"/>
                  <a:gd name="T19" fmla="*/ 1770 h 3697"/>
                  <a:gd name="T20" fmla="*/ 1359 w 3701"/>
                  <a:gd name="T21" fmla="*/ 1918 h 3697"/>
                  <a:gd name="T22" fmla="*/ 1505 w 3701"/>
                  <a:gd name="T23" fmla="*/ 2076 h 3697"/>
                  <a:gd name="T24" fmla="*/ 1676 w 3701"/>
                  <a:gd name="T25" fmla="*/ 2245 h 3697"/>
                  <a:gd name="T26" fmla="*/ 1829 w 3701"/>
                  <a:gd name="T27" fmla="*/ 2379 h 3697"/>
                  <a:gd name="T28" fmla="*/ 1979 w 3701"/>
                  <a:gd name="T29" fmla="*/ 2486 h 3697"/>
                  <a:gd name="T30" fmla="*/ 2106 w 3701"/>
                  <a:gd name="T31" fmla="*/ 2561 h 3697"/>
                  <a:gd name="T32" fmla="*/ 2201 w 3701"/>
                  <a:gd name="T33" fmla="*/ 2604 h 3697"/>
                  <a:gd name="T34" fmla="*/ 2296 w 3701"/>
                  <a:gd name="T35" fmla="*/ 2627 h 3697"/>
                  <a:gd name="T36" fmla="*/ 2337 w 3701"/>
                  <a:gd name="T37" fmla="*/ 2615 h 3697"/>
                  <a:gd name="T38" fmla="*/ 2599 w 3701"/>
                  <a:gd name="T39" fmla="*/ 2359 h 3697"/>
                  <a:gd name="T40" fmla="*/ 2698 w 3701"/>
                  <a:gd name="T41" fmla="*/ 2320 h 3697"/>
                  <a:gd name="T42" fmla="*/ 2795 w 3701"/>
                  <a:gd name="T43" fmla="*/ 2324 h 3697"/>
                  <a:gd name="T44" fmla="*/ 2844 w 3701"/>
                  <a:gd name="T45" fmla="*/ 2342 h 3697"/>
                  <a:gd name="T46" fmla="*/ 3656 w 3701"/>
                  <a:gd name="T47" fmla="*/ 2833 h 3697"/>
                  <a:gd name="T48" fmla="*/ 3698 w 3701"/>
                  <a:gd name="T49" fmla="*/ 2918 h 3697"/>
                  <a:gd name="T50" fmla="*/ 3685 w 3701"/>
                  <a:gd name="T51" fmla="*/ 3018 h 3697"/>
                  <a:gd name="T52" fmla="*/ 3122 w 3701"/>
                  <a:gd name="T53" fmla="*/ 3591 h 3697"/>
                  <a:gd name="T54" fmla="*/ 3031 w 3701"/>
                  <a:gd name="T55" fmla="*/ 3658 h 3697"/>
                  <a:gd name="T56" fmla="*/ 2919 w 3701"/>
                  <a:gd name="T57" fmla="*/ 3693 h 3697"/>
                  <a:gd name="T58" fmla="*/ 2873 w 3701"/>
                  <a:gd name="T59" fmla="*/ 3696 h 3697"/>
                  <a:gd name="T60" fmla="*/ 2785 w 3701"/>
                  <a:gd name="T61" fmla="*/ 3694 h 3697"/>
                  <a:gd name="T62" fmla="*/ 2656 w 3701"/>
                  <a:gd name="T63" fmla="*/ 3679 h 3697"/>
                  <a:gd name="T64" fmla="*/ 2484 w 3701"/>
                  <a:gd name="T65" fmla="*/ 3647 h 3697"/>
                  <a:gd name="T66" fmla="*/ 2274 w 3701"/>
                  <a:gd name="T67" fmla="*/ 3578 h 3697"/>
                  <a:gd name="T68" fmla="*/ 2053 w 3701"/>
                  <a:gd name="T69" fmla="*/ 3481 h 3697"/>
                  <a:gd name="T70" fmla="*/ 1819 w 3701"/>
                  <a:gd name="T71" fmla="*/ 3353 h 3697"/>
                  <a:gd name="T72" fmla="*/ 1562 w 3701"/>
                  <a:gd name="T73" fmla="*/ 3186 h 3697"/>
                  <a:gd name="T74" fmla="*/ 1287 w 3701"/>
                  <a:gd name="T75" fmla="*/ 2969 h 3697"/>
                  <a:gd name="T76" fmla="*/ 999 w 3701"/>
                  <a:gd name="T77" fmla="*/ 2698 h 3697"/>
                  <a:gd name="T78" fmla="*/ 748 w 3701"/>
                  <a:gd name="T79" fmla="*/ 2434 h 3697"/>
                  <a:gd name="T80" fmla="*/ 545 w 3701"/>
                  <a:gd name="T81" fmla="*/ 2181 h 3697"/>
                  <a:gd name="T82" fmla="*/ 354 w 3701"/>
                  <a:gd name="T83" fmla="*/ 1898 h 3697"/>
                  <a:gd name="T84" fmla="*/ 213 w 3701"/>
                  <a:gd name="T85" fmla="*/ 1643 h 3697"/>
                  <a:gd name="T86" fmla="*/ 115 w 3701"/>
                  <a:gd name="T87" fmla="*/ 1415 h 3697"/>
                  <a:gd name="T88" fmla="*/ 52 w 3701"/>
                  <a:gd name="T89" fmla="*/ 1216 h 3697"/>
                  <a:gd name="T90" fmla="*/ 16 w 3701"/>
                  <a:gd name="T91" fmla="*/ 1051 h 3697"/>
                  <a:gd name="T92" fmla="*/ 1 w 3701"/>
                  <a:gd name="T93" fmla="*/ 922 h 3697"/>
                  <a:gd name="T94" fmla="*/ 2 w 3701"/>
                  <a:gd name="T95" fmla="*/ 827 h 3697"/>
                  <a:gd name="T96" fmla="*/ 5 w 3701"/>
                  <a:gd name="T97" fmla="*/ 779 h 3697"/>
                  <a:gd name="T98" fmla="*/ 39 w 3701"/>
                  <a:gd name="T99" fmla="*/ 668 h 3697"/>
                  <a:gd name="T100" fmla="*/ 106 w 3701"/>
                  <a:gd name="T101" fmla="*/ 576 h 3697"/>
                  <a:gd name="T102" fmla="*/ 686 w 3701"/>
                  <a:gd name="T103" fmla="*/ 13 h 3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01" h="3697">
                    <a:moveTo>
                      <a:pt x="753" y="0"/>
                    </a:moveTo>
                    <a:lnTo>
                      <a:pt x="777" y="1"/>
                    </a:lnTo>
                    <a:lnTo>
                      <a:pt x="800" y="6"/>
                    </a:lnTo>
                    <a:lnTo>
                      <a:pt x="822" y="15"/>
                    </a:lnTo>
                    <a:lnTo>
                      <a:pt x="843" y="29"/>
                    </a:lnTo>
                    <a:lnTo>
                      <a:pt x="867" y="50"/>
                    </a:lnTo>
                    <a:lnTo>
                      <a:pt x="890" y="74"/>
                    </a:lnTo>
                    <a:lnTo>
                      <a:pt x="909" y="101"/>
                    </a:lnTo>
                    <a:lnTo>
                      <a:pt x="1329" y="896"/>
                    </a:lnTo>
                    <a:lnTo>
                      <a:pt x="1342" y="929"/>
                    </a:lnTo>
                    <a:lnTo>
                      <a:pt x="1351" y="963"/>
                    </a:lnTo>
                    <a:lnTo>
                      <a:pt x="1352" y="997"/>
                    </a:lnTo>
                    <a:lnTo>
                      <a:pt x="1348" y="1033"/>
                    </a:lnTo>
                    <a:lnTo>
                      <a:pt x="1338" y="1069"/>
                    </a:lnTo>
                    <a:lnTo>
                      <a:pt x="1323" y="1102"/>
                    </a:lnTo>
                    <a:lnTo>
                      <a:pt x="1304" y="1132"/>
                    </a:lnTo>
                    <a:lnTo>
                      <a:pt x="1282" y="1159"/>
                    </a:lnTo>
                    <a:lnTo>
                      <a:pt x="1089" y="1351"/>
                    </a:lnTo>
                    <a:lnTo>
                      <a:pt x="1082" y="1361"/>
                    </a:lnTo>
                    <a:lnTo>
                      <a:pt x="1076" y="1377"/>
                    </a:lnTo>
                    <a:lnTo>
                      <a:pt x="1071" y="1392"/>
                    </a:lnTo>
                    <a:lnTo>
                      <a:pt x="1070" y="1406"/>
                    </a:lnTo>
                    <a:lnTo>
                      <a:pt x="1080" y="1449"/>
                    </a:lnTo>
                    <a:lnTo>
                      <a:pt x="1095" y="1494"/>
                    </a:lnTo>
                    <a:lnTo>
                      <a:pt x="1115" y="1542"/>
                    </a:lnTo>
                    <a:lnTo>
                      <a:pt x="1140" y="1594"/>
                    </a:lnTo>
                    <a:lnTo>
                      <a:pt x="1161" y="1633"/>
                    </a:lnTo>
                    <a:lnTo>
                      <a:pt x="1186" y="1676"/>
                    </a:lnTo>
                    <a:lnTo>
                      <a:pt x="1215" y="1721"/>
                    </a:lnTo>
                    <a:lnTo>
                      <a:pt x="1248" y="1770"/>
                    </a:lnTo>
                    <a:lnTo>
                      <a:pt x="1285" y="1823"/>
                    </a:lnTo>
                    <a:lnTo>
                      <a:pt x="1320" y="1869"/>
                    </a:lnTo>
                    <a:lnTo>
                      <a:pt x="1359" y="1918"/>
                    </a:lnTo>
                    <a:lnTo>
                      <a:pt x="1404" y="1968"/>
                    </a:lnTo>
                    <a:lnTo>
                      <a:pt x="1453" y="2021"/>
                    </a:lnTo>
                    <a:lnTo>
                      <a:pt x="1505" y="2076"/>
                    </a:lnTo>
                    <a:lnTo>
                      <a:pt x="1563" y="2135"/>
                    </a:lnTo>
                    <a:lnTo>
                      <a:pt x="1621" y="2192"/>
                    </a:lnTo>
                    <a:lnTo>
                      <a:pt x="1676" y="2245"/>
                    </a:lnTo>
                    <a:lnTo>
                      <a:pt x="1729" y="2294"/>
                    </a:lnTo>
                    <a:lnTo>
                      <a:pt x="1781" y="2338"/>
                    </a:lnTo>
                    <a:lnTo>
                      <a:pt x="1829" y="2379"/>
                    </a:lnTo>
                    <a:lnTo>
                      <a:pt x="1877" y="2415"/>
                    </a:lnTo>
                    <a:lnTo>
                      <a:pt x="1930" y="2452"/>
                    </a:lnTo>
                    <a:lnTo>
                      <a:pt x="1979" y="2486"/>
                    </a:lnTo>
                    <a:lnTo>
                      <a:pt x="2025" y="2515"/>
                    </a:lnTo>
                    <a:lnTo>
                      <a:pt x="2067" y="2540"/>
                    </a:lnTo>
                    <a:lnTo>
                      <a:pt x="2106" y="2561"/>
                    </a:lnTo>
                    <a:lnTo>
                      <a:pt x="2141" y="2578"/>
                    </a:lnTo>
                    <a:lnTo>
                      <a:pt x="2173" y="2593"/>
                    </a:lnTo>
                    <a:lnTo>
                      <a:pt x="2201" y="2604"/>
                    </a:lnTo>
                    <a:lnTo>
                      <a:pt x="2226" y="2613"/>
                    </a:lnTo>
                    <a:lnTo>
                      <a:pt x="2247" y="2618"/>
                    </a:lnTo>
                    <a:lnTo>
                      <a:pt x="2296" y="2627"/>
                    </a:lnTo>
                    <a:lnTo>
                      <a:pt x="2307" y="2626"/>
                    </a:lnTo>
                    <a:lnTo>
                      <a:pt x="2321" y="2622"/>
                    </a:lnTo>
                    <a:lnTo>
                      <a:pt x="2337" y="2615"/>
                    </a:lnTo>
                    <a:lnTo>
                      <a:pt x="2347" y="2608"/>
                    </a:lnTo>
                    <a:lnTo>
                      <a:pt x="2570" y="2381"/>
                    </a:lnTo>
                    <a:lnTo>
                      <a:pt x="2599" y="2359"/>
                    </a:lnTo>
                    <a:lnTo>
                      <a:pt x="2631" y="2341"/>
                    </a:lnTo>
                    <a:lnTo>
                      <a:pt x="2663" y="2328"/>
                    </a:lnTo>
                    <a:lnTo>
                      <a:pt x="2698" y="2320"/>
                    </a:lnTo>
                    <a:lnTo>
                      <a:pt x="2735" y="2318"/>
                    </a:lnTo>
                    <a:lnTo>
                      <a:pt x="2767" y="2319"/>
                    </a:lnTo>
                    <a:lnTo>
                      <a:pt x="2795" y="2324"/>
                    </a:lnTo>
                    <a:lnTo>
                      <a:pt x="2820" y="2332"/>
                    </a:lnTo>
                    <a:lnTo>
                      <a:pt x="2841" y="2342"/>
                    </a:lnTo>
                    <a:lnTo>
                      <a:pt x="2844" y="2342"/>
                    </a:lnTo>
                    <a:lnTo>
                      <a:pt x="3600" y="2788"/>
                    </a:lnTo>
                    <a:lnTo>
                      <a:pt x="3631" y="2810"/>
                    </a:lnTo>
                    <a:lnTo>
                      <a:pt x="3656" y="2833"/>
                    </a:lnTo>
                    <a:lnTo>
                      <a:pt x="3676" y="2859"/>
                    </a:lnTo>
                    <a:lnTo>
                      <a:pt x="3689" y="2887"/>
                    </a:lnTo>
                    <a:lnTo>
                      <a:pt x="3698" y="2918"/>
                    </a:lnTo>
                    <a:lnTo>
                      <a:pt x="3701" y="2952"/>
                    </a:lnTo>
                    <a:lnTo>
                      <a:pt x="3695" y="2986"/>
                    </a:lnTo>
                    <a:lnTo>
                      <a:pt x="3685" y="3018"/>
                    </a:lnTo>
                    <a:lnTo>
                      <a:pt x="3667" y="3047"/>
                    </a:lnTo>
                    <a:lnTo>
                      <a:pt x="3643" y="3074"/>
                    </a:lnTo>
                    <a:lnTo>
                      <a:pt x="3122" y="3591"/>
                    </a:lnTo>
                    <a:lnTo>
                      <a:pt x="3096" y="3616"/>
                    </a:lnTo>
                    <a:lnTo>
                      <a:pt x="3066" y="3639"/>
                    </a:lnTo>
                    <a:lnTo>
                      <a:pt x="3031" y="3658"/>
                    </a:lnTo>
                    <a:lnTo>
                      <a:pt x="2993" y="3674"/>
                    </a:lnTo>
                    <a:lnTo>
                      <a:pt x="2956" y="3686"/>
                    </a:lnTo>
                    <a:lnTo>
                      <a:pt x="2919" y="3693"/>
                    </a:lnTo>
                    <a:lnTo>
                      <a:pt x="2911" y="3694"/>
                    </a:lnTo>
                    <a:lnTo>
                      <a:pt x="2895" y="3695"/>
                    </a:lnTo>
                    <a:lnTo>
                      <a:pt x="2873" y="3696"/>
                    </a:lnTo>
                    <a:lnTo>
                      <a:pt x="2844" y="3697"/>
                    </a:lnTo>
                    <a:lnTo>
                      <a:pt x="2817" y="3696"/>
                    </a:lnTo>
                    <a:lnTo>
                      <a:pt x="2785" y="3694"/>
                    </a:lnTo>
                    <a:lnTo>
                      <a:pt x="2748" y="3690"/>
                    </a:lnTo>
                    <a:lnTo>
                      <a:pt x="2705" y="3686"/>
                    </a:lnTo>
                    <a:lnTo>
                      <a:pt x="2656" y="3679"/>
                    </a:lnTo>
                    <a:lnTo>
                      <a:pt x="2604" y="3671"/>
                    </a:lnTo>
                    <a:lnTo>
                      <a:pt x="2546" y="3661"/>
                    </a:lnTo>
                    <a:lnTo>
                      <a:pt x="2484" y="3647"/>
                    </a:lnTo>
                    <a:lnTo>
                      <a:pt x="2418" y="3627"/>
                    </a:lnTo>
                    <a:lnTo>
                      <a:pt x="2348" y="3605"/>
                    </a:lnTo>
                    <a:lnTo>
                      <a:pt x="2274" y="3578"/>
                    </a:lnTo>
                    <a:lnTo>
                      <a:pt x="2196" y="3546"/>
                    </a:lnTo>
                    <a:lnTo>
                      <a:pt x="2125" y="3516"/>
                    </a:lnTo>
                    <a:lnTo>
                      <a:pt x="2053" y="3481"/>
                    </a:lnTo>
                    <a:lnTo>
                      <a:pt x="1978" y="3442"/>
                    </a:lnTo>
                    <a:lnTo>
                      <a:pt x="1899" y="3399"/>
                    </a:lnTo>
                    <a:lnTo>
                      <a:pt x="1819" y="3353"/>
                    </a:lnTo>
                    <a:lnTo>
                      <a:pt x="1736" y="3301"/>
                    </a:lnTo>
                    <a:lnTo>
                      <a:pt x="1649" y="3246"/>
                    </a:lnTo>
                    <a:lnTo>
                      <a:pt x="1562" y="3186"/>
                    </a:lnTo>
                    <a:lnTo>
                      <a:pt x="1472" y="3120"/>
                    </a:lnTo>
                    <a:lnTo>
                      <a:pt x="1381" y="3048"/>
                    </a:lnTo>
                    <a:lnTo>
                      <a:pt x="1287" y="2969"/>
                    </a:lnTo>
                    <a:lnTo>
                      <a:pt x="1193" y="2885"/>
                    </a:lnTo>
                    <a:lnTo>
                      <a:pt x="1097" y="2795"/>
                    </a:lnTo>
                    <a:lnTo>
                      <a:pt x="999" y="2698"/>
                    </a:lnTo>
                    <a:lnTo>
                      <a:pt x="910" y="2608"/>
                    </a:lnTo>
                    <a:lnTo>
                      <a:pt x="827" y="2521"/>
                    </a:lnTo>
                    <a:lnTo>
                      <a:pt x="748" y="2434"/>
                    </a:lnTo>
                    <a:lnTo>
                      <a:pt x="675" y="2348"/>
                    </a:lnTo>
                    <a:lnTo>
                      <a:pt x="608" y="2264"/>
                    </a:lnTo>
                    <a:lnTo>
                      <a:pt x="545" y="2181"/>
                    </a:lnTo>
                    <a:lnTo>
                      <a:pt x="476" y="2084"/>
                    </a:lnTo>
                    <a:lnTo>
                      <a:pt x="412" y="1990"/>
                    </a:lnTo>
                    <a:lnTo>
                      <a:pt x="354" y="1898"/>
                    </a:lnTo>
                    <a:lnTo>
                      <a:pt x="302" y="1811"/>
                    </a:lnTo>
                    <a:lnTo>
                      <a:pt x="254" y="1725"/>
                    </a:lnTo>
                    <a:lnTo>
                      <a:pt x="213" y="1643"/>
                    </a:lnTo>
                    <a:lnTo>
                      <a:pt x="176" y="1563"/>
                    </a:lnTo>
                    <a:lnTo>
                      <a:pt x="143" y="1488"/>
                    </a:lnTo>
                    <a:lnTo>
                      <a:pt x="115" y="1415"/>
                    </a:lnTo>
                    <a:lnTo>
                      <a:pt x="90" y="1345"/>
                    </a:lnTo>
                    <a:lnTo>
                      <a:pt x="70" y="1279"/>
                    </a:lnTo>
                    <a:lnTo>
                      <a:pt x="52" y="1216"/>
                    </a:lnTo>
                    <a:lnTo>
                      <a:pt x="37" y="1157"/>
                    </a:lnTo>
                    <a:lnTo>
                      <a:pt x="25" y="1102"/>
                    </a:lnTo>
                    <a:lnTo>
                      <a:pt x="16" y="1051"/>
                    </a:lnTo>
                    <a:lnTo>
                      <a:pt x="9" y="1004"/>
                    </a:lnTo>
                    <a:lnTo>
                      <a:pt x="3" y="961"/>
                    </a:lnTo>
                    <a:lnTo>
                      <a:pt x="1" y="922"/>
                    </a:lnTo>
                    <a:lnTo>
                      <a:pt x="0" y="887"/>
                    </a:lnTo>
                    <a:lnTo>
                      <a:pt x="0" y="857"/>
                    </a:lnTo>
                    <a:lnTo>
                      <a:pt x="2" y="827"/>
                    </a:lnTo>
                    <a:lnTo>
                      <a:pt x="3" y="803"/>
                    </a:lnTo>
                    <a:lnTo>
                      <a:pt x="3" y="787"/>
                    </a:lnTo>
                    <a:lnTo>
                      <a:pt x="5" y="779"/>
                    </a:lnTo>
                    <a:lnTo>
                      <a:pt x="11" y="742"/>
                    </a:lnTo>
                    <a:lnTo>
                      <a:pt x="24" y="705"/>
                    </a:lnTo>
                    <a:lnTo>
                      <a:pt x="39" y="668"/>
                    </a:lnTo>
                    <a:lnTo>
                      <a:pt x="59" y="632"/>
                    </a:lnTo>
                    <a:lnTo>
                      <a:pt x="81" y="602"/>
                    </a:lnTo>
                    <a:lnTo>
                      <a:pt x="106" y="576"/>
                    </a:lnTo>
                    <a:lnTo>
                      <a:pt x="627" y="55"/>
                    </a:lnTo>
                    <a:lnTo>
                      <a:pt x="656" y="30"/>
                    </a:lnTo>
                    <a:lnTo>
                      <a:pt x="686" y="13"/>
                    </a:lnTo>
                    <a:lnTo>
                      <a:pt x="718" y="3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311085" y="5018192"/>
            <a:ext cx="53393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     취미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맛있는 거 먹기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스포츠 뉴스 보기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Noto Sans CJK KR Bold" panose="020B0800000000000000" pitchFamily="34" charset="-127"/>
              </a:rPr>
              <a:t>웨이트 트레이닝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483136" y="4152077"/>
            <a:ext cx="2094964" cy="302038"/>
            <a:chOff x="403838" y="2334043"/>
            <a:chExt cx="753790" cy="30203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맛있는 것 먹기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90329" y="4555020"/>
            <a:ext cx="2094963" cy="302038"/>
            <a:chOff x="403838" y="2334043"/>
            <a:chExt cx="753790" cy="30203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스포츠 뉴스보기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00797" y="3155754"/>
            <a:ext cx="1277303" cy="302038"/>
            <a:chOff x="403838" y="2334043"/>
            <a:chExt cx="753790" cy="302038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JavaScript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9425" y="3155754"/>
            <a:ext cx="753790" cy="302038"/>
            <a:chOff x="403838" y="2334043"/>
            <a:chExt cx="753790" cy="30203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Oracle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406438" y="2759023"/>
            <a:ext cx="1050797" cy="302038"/>
            <a:chOff x="453901" y="2334043"/>
            <a:chExt cx="653664" cy="302038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453901" y="2334043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SPRING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83136" y="2773634"/>
            <a:ext cx="817661" cy="335524"/>
            <a:chOff x="352792" y="2334043"/>
            <a:chExt cx="855883" cy="302038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743" y="2377340"/>
              <a:ext cx="689979" cy="1939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</a:t>
              </a:r>
              <a:endParaRPr lang="ko-KR" altLang="en-US" sz="1400" spc="-100" dirty="0">
                <a:solidFill>
                  <a:schemeClr val="bg2">
                    <a:lumMod val="2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66285" y="245863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Noto Sans CJK KR Light" panose="020B0300000000000000" pitchFamily="34" charset="-127"/>
              </a:rPr>
              <a:t>#</a:t>
            </a:r>
            <a:r>
              <a:rPr lang="ko-KR" altLang="en-US" sz="1400" b="1" dirty="0">
                <a:solidFill>
                  <a:schemeClr val="bg1"/>
                </a:solidFill>
                <a:ea typeface="Noto Sans CJK KR Light" panose="020B0300000000000000" pitchFamily="34" charset="-127"/>
              </a:rPr>
              <a:t>핵심 기술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6285" y="384674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Noto Sans CJK KR Light" panose="020B0300000000000000" pitchFamily="34" charset="-127"/>
              </a:rPr>
              <a:t>#</a:t>
            </a:r>
            <a:r>
              <a:rPr lang="ko-KR" altLang="en-US" sz="1400" b="1" dirty="0">
                <a:solidFill>
                  <a:schemeClr val="bg1"/>
                </a:solidFill>
                <a:ea typeface="Noto Sans CJK KR Light" panose="020B0300000000000000" pitchFamily="34" charset="-127"/>
              </a:rPr>
              <a:t>취미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450595" y="4942610"/>
            <a:ext cx="2207287" cy="302038"/>
            <a:chOff x="403838" y="2334043"/>
            <a:chExt cx="753790" cy="302038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03838" y="2334043"/>
              <a:ext cx="753790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3018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웨이트 트레이닝</a:t>
              </a:r>
            </a:p>
          </p:txBody>
        </p:sp>
      </p:grpSp>
      <p:sp>
        <p:nvSpPr>
          <p:cNvPr id="97" name="Freeform 57"/>
          <p:cNvSpPr>
            <a:spLocks noEditPoints="1"/>
          </p:cNvSpPr>
          <p:nvPr/>
        </p:nvSpPr>
        <p:spPr bwMode="auto">
          <a:xfrm>
            <a:off x="4311085" y="5077980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실내, 사람, 남자, 쥐고있는이(가) 표시된 사진&#10;&#10;자동 생성된 설명">
            <a:extLst>
              <a:ext uri="{FF2B5EF4-FFF2-40B4-BE49-F238E27FC236}">
                <a16:creationId xmlns:a16="http://schemas.microsoft.com/office/drawing/2014/main" id="{1E741343-73D1-441E-A160-7BFB5D4B19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83" y="714113"/>
            <a:ext cx="3465120" cy="236706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39E1967-9C7B-436B-AC43-4B91512D4179}"/>
              </a:ext>
            </a:extLst>
          </p:cNvPr>
          <p:cNvSpPr/>
          <p:nvPr/>
        </p:nvSpPr>
        <p:spPr>
          <a:xfrm>
            <a:off x="562383" y="1744394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1/3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45B99-CFEC-48CB-939A-8D8BF722F5AF}"/>
              </a:ext>
            </a:extLst>
          </p:cNvPr>
          <p:cNvSpPr txBox="1"/>
          <p:nvPr/>
        </p:nvSpPr>
        <p:spPr>
          <a:xfrm>
            <a:off x="6221814" y="5609233"/>
            <a:ext cx="360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https://github.com/kyun9</a:t>
            </a:r>
            <a:endParaRPr lang="en-US" altLang="ko-KR" dirty="0"/>
          </a:p>
        </p:txBody>
      </p:sp>
      <p:pic>
        <p:nvPicPr>
          <p:cNvPr id="2050" name="Picture 2" descr="로고, 아이콘, Github">
            <a:extLst>
              <a:ext uri="{FF2B5EF4-FFF2-40B4-BE49-F238E27FC236}">
                <a16:creationId xmlns:a16="http://schemas.microsoft.com/office/drawing/2014/main" id="{D3A0C2B2-61FD-4E39-9D6C-64A4F4C0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82" y="5466146"/>
            <a:ext cx="594769" cy="5947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C8DEC-FEF6-4E4D-9D84-915FF5576EF5}"/>
              </a:ext>
            </a:extLst>
          </p:cNvPr>
          <p:cNvSpPr txBox="1"/>
          <p:nvPr/>
        </p:nvSpPr>
        <p:spPr>
          <a:xfrm>
            <a:off x="4791652" y="5630032"/>
            <a:ext cx="14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주소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2" name="Freeform 57">
            <a:extLst>
              <a:ext uri="{FF2B5EF4-FFF2-40B4-BE49-F238E27FC236}">
                <a16:creationId xmlns:a16="http://schemas.microsoft.com/office/drawing/2014/main" id="{13597E6A-14F8-4C16-9059-B35E9328E695}"/>
              </a:ext>
            </a:extLst>
          </p:cNvPr>
          <p:cNvSpPr>
            <a:spLocks noEditPoints="1"/>
          </p:cNvSpPr>
          <p:nvPr/>
        </p:nvSpPr>
        <p:spPr bwMode="auto">
          <a:xfrm>
            <a:off x="4311085" y="6276761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22DEF-2A94-46FF-87BC-31B9D898E783}"/>
              </a:ext>
            </a:extLst>
          </p:cNvPr>
          <p:cNvSpPr txBox="1"/>
          <p:nvPr/>
        </p:nvSpPr>
        <p:spPr>
          <a:xfrm>
            <a:off x="4791651" y="6142451"/>
            <a:ext cx="165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Profile </a:t>
            </a:r>
            <a:r>
              <a:rPr lang="ko-KR" altLang="en-US" dirty="0"/>
              <a:t>주소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C5DFFF-341D-4FA1-B894-F1E1F46F6CBE}"/>
              </a:ext>
            </a:extLst>
          </p:cNvPr>
          <p:cNvSpPr txBox="1"/>
          <p:nvPr/>
        </p:nvSpPr>
        <p:spPr>
          <a:xfrm>
            <a:off x="6221814" y="6142451"/>
            <a:ext cx="2672862" cy="376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https://kyun9.github.io/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31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232BE08B-8C15-4647-A447-81796D819A71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7725" y="2766360"/>
            <a:ext cx="249936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처음 컴퓨터 기술과 접하고</a:t>
            </a:r>
            <a:endParaRPr lang="en-US" altLang="ko-KR" sz="14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호기심과 열정으로</a:t>
            </a:r>
            <a:endParaRPr lang="en-US" altLang="ko-KR" sz="14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지금까지 제가 경험해본 </a:t>
            </a:r>
            <a:endParaRPr lang="en-US" altLang="ko-KR" sz="14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기술들입니다</a:t>
            </a:r>
            <a:r>
              <a:rPr lang="en-US" altLang="ko-KR" sz="1400" dirty="0">
                <a:solidFill>
                  <a:schemeClr val="bg1"/>
                </a:solidFill>
                <a:ea typeface="Noto Sans CJK KR Regular" panose="020B05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ea typeface="Noto Sans CJK KR Regula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40287" y="1540090"/>
            <a:ext cx="2736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Bold" panose="020B0800000000000000" pitchFamily="34" charset="-127"/>
              </a:rPr>
              <a:t>     경험한 기술 목록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140287" y="468592"/>
            <a:ext cx="682207" cy="682206"/>
            <a:chOff x="3386623" y="4816172"/>
            <a:chExt cx="682207" cy="682206"/>
          </a:xfrm>
        </p:grpSpPr>
        <p:sp>
          <p:nvSpPr>
            <p:cNvPr id="69" name="타원 68"/>
            <p:cNvSpPr/>
            <p:nvPr/>
          </p:nvSpPr>
          <p:spPr>
            <a:xfrm>
              <a:off x="3386623" y="4816172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549387" y="4959922"/>
              <a:ext cx="356678" cy="394706"/>
              <a:chOff x="4441026" y="4586701"/>
              <a:chExt cx="356678" cy="394706"/>
            </a:xfrm>
          </p:grpSpPr>
          <p:sp>
            <p:nvSpPr>
              <p:cNvPr id="43" name="Freeform 21"/>
              <p:cNvSpPr>
                <a:spLocks noEditPoints="1"/>
              </p:cNvSpPr>
              <p:nvPr/>
            </p:nvSpPr>
            <p:spPr bwMode="auto">
              <a:xfrm>
                <a:off x="4498724" y="4647022"/>
                <a:ext cx="241282" cy="334385"/>
              </a:xfrm>
              <a:custGeom>
                <a:avLst/>
                <a:gdLst>
                  <a:gd name="T0" fmla="*/ 745 w 2014"/>
                  <a:gd name="T1" fmla="*/ 299 h 2800"/>
                  <a:gd name="T2" fmla="*/ 475 w 2014"/>
                  <a:gd name="T3" fmla="*/ 466 h 2800"/>
                  <a:gd name="T4" fmla="*/ 302 w 2014"/>
                  <a:gd name="T5" fmla="*/ 723 h 2800"/>
                  <a:gd name="T6" fmla="*/ 257 w 2014"/>
                  <a:gd name="T7" fmla="*/ 1034 h 2800"/>
                  <a:gd name="T8" fmla="*/ 311 w 2014"/>
                  <a:gd name="T9" fmla="*/ 1283 h 2800"/>
                  <a:gd name="T10" fmla="*/ 411 w 2014"/>
                  <a:gd name="T11" fmla="*/ 1472 h 2800"/>
                  <a:gd name="T12" fmla="*/ 526 w 2014"/>
                  <a:gd name="T13" fmla="*/ 1646 h 2800"/>
                  <a:gd name="T14" fmla="*/ 598 w 2014"/>
                  <a:gd name="T15" fmla="*/ 1843 h 2800"/>
                  <a:gd name="T16" fmla="*/ 642 w 2014"/>
                  <a:gd name="T17" fmla="*/ 1978 h 2800"/>
                  <a:gd name="T18" fmla="*/ 1335 w 2014"/>
                  <a:gd name="T19" fmla="*/ 2011 h 2800"/>
                  <a:gd name="T20" fmla="*/ 1410 w 2014"/>
                  <a:gd name="T21" fmla="*/ 1912 h 2800"/>
                  <a:gd name="T22" fmla="*/ 1449 w 2014"/>
                  <a:gd name="T23" fmla="*/ 1721 h 2800"/>
                  <a:gd name="T24" fmla="*/ 1558 w 2014"/>
                  <a:gd name="T25" fmla="*/ 1538 h 2800"/>
                  <a:gd name="T26" fmla="*/ 1665 w 2014"/>
                  <a:gd name="T27" fmla="*/ 1364 h 2800"/>
                  <a:gd name="T28" fmla="*/ 1743 w 2014"/>
                  <a:gd name="T29" fmla="*/ 1143 h 2800"/>
                  <a:gd name="T30" fmla="*/ 1747 w 2014"/>
                  <a:gd name="T31" fmla="*/ 844 h 2800"/>
                  <a:gd name="T32" fmla="*/ 1622 w 2014"/>
                  <a:gd name="T33" fmla="*/ 559 h 2800"/>
                  <a:gd name="T34" fmla="*/ 1386 w 2014"/>
                  <a:gd name="T35" fmla="*/ 352 h 2800"/>
                  <a:gd name="T36" fmla="*/ 1075 w 2014"/>
                  <a:gd name="T37" fmla="*/ 258 h 2800"/>
                  <a:gd name="T38" fmla="*/ 1248 w 2014"/>
                  <a:gd name="T39" fmla="*/ 29 h 2800"/>
                  <a:gd name="T40" fmla="*/ 1601 w 2014"/>
                  <a:gd name="T41" fmla="*/ 188 h 2800"/>
                  <a:gd name="T42" fmla="*/ 1863 w 2014"/>
                  <a:gd name="T43" fmla="*/ 461 h 2800"/>
                  <a:gd name="T44" fmla="*/ 2000 w 2014"/>
                  <a:gd name="T45" fmla="*/ 815 h 2800"/>
                  <a:gd name="T46" fmla="*/ 1998 w 2014"/>
                  <a:gd name="T47" fmla="*/ 1166 h 2800"/>
                  <a:gd name="T48" fmla="*/ 1920 w 2014"/>
                  <a:gd name="T49" fmla="*/ 1424 h 2800"/>
                  <a:gd name="T50" fmla="*/ 1812 w 2014"/>
                  <a:gd name="T51" fmla="*/ 1617 h 2800"/>
                  <a:gd name="T52" fmla="*/ 1702 w 2014"/>
                  <a:gd name="T53" fmla="*/ 1785 h 2800"/>
                  <a:gd name="T54" fmla="*/ 1664 w 2014"/>
                  <a:gd name="T55" fmla="*/ 1934 h 2800"/>
                  <a:gd name="T56" fmla="*/ 1560 w 2014"/>
                  <a:gd name="T57" fmla="*/ 2150 h 2800"/>
                  <a:gd name="T58" fmla="*/ 1476 w 2014"/>
                  <a:gd name="T59" fmla="*/ 2294 h 2800"/>
                  <a:gd name="T60" fmla="*/ 1469 w 2014"/>
                  <a:gd name="T61" fmla="*/ 2429 h 2800"/>
                  <a:gd name="T62" fmla="*/ 1466 w 2014"/>
                  <a:gd name="T63" fmla="*/ 2492 h 2800"/>
                  <a:gd name="T64" fmla="*/ 1435 w 2014"/>
                  <a:gd name="T65" fmla="*/ 2575 h 2800"/>
                  <a:gd name="T66" fmla="*/ 1330 w 2014"/>
                  <a:gd name="T67" fmla="*/ 2666 h 2800"/>
                  <a:gd name="T68" fmla="*/ 1175 w 2014"/>
                  <a:gd name="T69" fmla="*/ 2779 h 2800"/>
                  <a:gd name="T70" fmla="*/ 884 w 2014"/>
                  <a:gd name="T71" fmla="*/ 2798 h 2800"/>
                  <a:gd name="T72" fmla="*/ 756 w 2014"/>
                  <a:gd name="T73" fmla="*/ 2698 h 2800"/>
                  <a:gd name="T74" fmla="*/ 602 w 2014"/>
                  <a:gd name="T75" fmla="*/ 2606 h 2800"/>
                  <a:gd name="T76" fmla="*/ 551 w 2014"/>
                  <a:gd name="T77" fmla="*/ 2509 h 2800"/>
                  <a:gd name="T78" fmla="*/ 547 w 2014"/>
                  <a:gd name="T79" fmla="*/ 2466 h 2800"/>
                  <a:gd name="T80" fmla="*/ 541 w 2014"/>
                  <a:gd name="T81" fmla="*/ 2350 h 2800"/>
                  <a:gd name="T82" fmla="*/ 534 w 2014"/>
                  <a:gd name="T83" fmla="*/ 2221 h 2800"/>
                  <a:gd name="T84" fmla="*/ 373 w 2014"/>
                  <a:gd name="T85" fmla="*/ 2025 h 2800"/>
                  <a:gd name="T86" fmla="*/ 337 w 2014"/>
                  <a:gd name="T87" fmla="*/ 1839 h 2800"/>
                  <a:gd name="T88" fmla="*/ 245 w 2014"/>
                  <a:gd name="T89" fmla="*/ 1682 h 2800"/>
                  <a:gd name="T90" fmla="*/ 136 w 2014"/>
                  <a:gd name="T91" fmla="*/ 1508 h 2800"/>
                  <a:gd name="T92" fmla="*/ 40 w 2014"/>
                  <a:gd name="T93" fmla="*/ 1278 h 2800"/>
                  <a:gd name="T94" fmla="*/ 0 w 2014"/>
                  <a:gd name="T95" fmla="*/ 973 h 2800"/>
                  <a:gd name="T96" fmla="*/ 79 w 2014"/>
                  <a:gd name="T97" fmla="*/ 595 h 2800"/>
                  <a:gd name="T98" fmla="*/ 295 w 2014"/>
                  <a:gd name="T99" fmla="*/ 286 h 2800"/>
                  <a:gd name="T100" fmla="*/ 616 w 2014"/>
                  <a:gd name="T101" fmla="*/ 77 h 2800"/>
                  <a:gd name="T102" fmla="*/ 1007 w 2014"/>
                  <a:gd name="T103" fmla="*/ 0 h 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4" h="2800">
                    <a:moveTo>
                      <a:pt x="1007" y="255"/>
                    </a:moveTo>
                    <a:lnTo>
                      <a:pt x="938" y="258"/>
                    </a:lnTo>
                    <a:lnTo>
                      <a:pt x="872" y="266"/>
                    </a:lnTo>
                    <a:lnTo>
                      <a:pt x="807" y="281"/>
                    </a:lnTo>
                    <a:lnTo>
                      <a:pt x="745" y="299"/>
                    </a:lnTo>
                    <a:lnTo>
                      <a:pt x="684" y="324"/>
                    </a:lnTo>
                    <a:lnTo>
                      <a:pt x="627" y="354"/>
                    </a:lnTo>
                    <a:lnTo>
                      <a:pt x="573" y="387"/>
                    </a:lnTo>
                    <a:lnTo>
                      <a:pt x="523" y="424"/>
                    </a:lnTo>
                    <a:lnTo>
                      <a:pt x="475" y="466"/>
                    </a:lnTo>
                    <a:lnTo>
                      <a:pt x="432" y="511"/>
                    </a:lnTo>
                    <a:lnTo>
                      <a:pt x="393" y="559"/>
                    </a:lnTo>
                    <a:lnTo>
                      <a:pt x="358" y="611"/>
                    </a:lnTo>
                    <a:lnTo>
                      <a:pt x="328" y="666"/>
                    </a:lnTo>
                    <a:lnTo>
                      <a:pt x="302" y="723"/>
                    </a:lnTo>
                    <a:lnTo>
                      <a:pt x="282" y="783"/>
                    </a:lnTo>
                    <a:lnTo>
                      <a:pt x="267" y="844"/>
                    </a:lnTo>
                    <a:lnTo>
                      <a:pt x="258" y="908"/>
                    </a:lnTo>
                    <a:lnTo>
                      <a:pt x="255" y="973"/>
                    </a:lnTo>
                    <a:lnTo>
                      <a:pt x="257" y="1034"/>
                    </a:lnTo>
                    <a:lnTo>
                      <a:pt x="262" y="1090"/>
                    </a:lnTo>
                    <a:lnTo>
                      <a:pt x="270" y="1143"/>
                    </a:lnTo>
                    <a:lnTo>
                      <a:pt x="282" y="1193"/>
                    </a:lnTo>
                    <a:lnTo>
                      <a:pt x="295" y="1240"/>
                    </a:lnTo>
                    <a:lnTo>
                      <a:pt x="311" y="1283"/>
                    </a:lnTo>
                    <a:lnTo>
                      <a:pt x="329" y="1325"/>
                    </a:lnTo>
                    <a:lnTo>
                      <a:pt x="348" y="1364"/>
                    </a:lnTo>
                    <a:lnTo>
                      <a:pt x="368" y="1402"/>
                    </a:lnTo>
                    <a:lnTo>
                      <a:pt x="390" y="1437"/>
                    </a:lnTo>
                    <a:lnTo>
                      <a:pt x="411" y="1472"/>
                    </a:lnTo>
                    <a:lnTo>
                      <a:pt x="434" y="1505"/>
                    </a:lnTo>
                    <a:lnTo>
                      <a:pt x="454" y="1537"/>
                    </a:lnTo>
                    <a:lnTo>
                      <a:pt x="479" y="1573"/>
                    </a:lnTo>
                    <a:lnTo>
                      <a:pt x="503" y="1610"/>
                    </a:lnTo>
                    <a:lnTo>
                      <a:pt x="526" y="1646"/>
                    </a:lnTo>
                    <a:lnTo>
                      <a:pt x="547" y="1683"/>
                    </a:lnTo>
                    <a:lnTo>
                      <a:pt x="565" y="1721"/>
                    </a:lnTo>
                    <a:lnTo>
                      <a:pt x="579" y="1760"/>
                    </a:lnTo>
                    <a:lnTo>
                      <a:pt x="591" y="1800"/>
                    </a:lnTo>
                    <a:lnTo>
                      <a:pt x="598" y="1843"/>
                    </a:lnTo>
                    <a:lnTo>
                      <a:pt x="600" y="1888"/>
                    </a:lnTo>
                    <a:lnTo>
                      <a:pt x="603" y="1912"/>
                    </a:lnTo>
                    <a:lnTo>
                      <a:pt x="613" y="1936"/>
                    </a:lnTo>
                    <a:lnTo>
                      <a:pt x="625" y="1958"/>
                    </a:lnTo>
                    <a:lnTo>
                      <a:pt x="642" y="1978"/>
                    </a:lnTo>
                    <a:lnTo>
                      <a:pt x="659" y="1996"/>
                    </a:lnTo>
                    <a:lnTo>
                      <a:pt x="678" y="2011"/>
                    </a:lnTo>
                    <a:lnTo>
                      <a:pt x="696" y="2025"/>
                    </a:lnTo>
                    <a:lnTo>
                      <a:pt x="1318" y="2025"/>
                    </a:lnTo>
                    <a:lnTo>
                      <a:pt x="1335" y="2011"/>
                    </a:lnTo>
                    <a:lnTo>
                      <a:pt x="1354" y="1996"/>
                    </a:lnTo>
                    <a:lnTo>
                      <a:pt x="1373" y="1978"/>
                    </a:lnTo>
                    <a:lnTo>
                      <a:pt x="1389" y="1958"/>
                    </a:lnTo>
                    <a:lnTo>
                      <a:pt x="1401" y="1936"/>
                    </a:lnTo>
                    <a:lnTo>
                      <a:pt x="1410" y="1912"/>
                    </a:lnTo>
                    <a:lnTo>
                      <a:pt x="1414" y="1888"/>
                    </a:lnTo>
                    <a:lnTo>
                      <a:pt x="1416" y="1843"/>
                    </a:lnTo>
                    <a:lnTo>
                      <a:pt x="1423" y="1800"/>
                    </a:lnTo>
                    <a:lnTo>
                      <a:pt x="1434" y="1760"/>
                    </a:lnTo>
                    <a:lnTo>
                      <a:pt x="1449" y="1721"/>
                    </a:lnTo>
                    <a:lnTo>
                      <a:pt x="1467" y="1684"/>
                    </a:lnTo>
                    <a:lnTo>
                      <a:pt x="1487" y="1646"/>
                    </a:lnTo>
                    <a:lnTo>
                      <a:pt x="1509" y="1610"/>
                    </a:lnTo>
                    <a:lnTo>
                      <a:pt x="1533" y="1574"/>
                    </a:lnTo>
                    <a:lnTo>
                      <a:pt x="1558" y="1538"/>
                    </a:lnTo>
                    <a:lnTo>
                      <a:pt x="1580" y="1506"/>
                    </a:lnTo>
                    <a:lnTo>
                      <a:pt x="1602" y="1473"/>
                    </a:lnTo>
                    <a:lnTo>
                      <a:pt x="1624" y="1438"/>
                    </a:lnTo>
                    <a:lnTo>
                      <a:pt x="1645" y="1402"/>
                    </a:lnTo>
                    <a:lnTo>
                      <a:pt x="1665" y="1364"/>
                    </a:lnTo>
                    <a:lnTo>
                      <a:pt x="1685" y="1325"/>
                    </a:lnTo>
                    <a:lnTo>
                      <a:pt x="1703" y="1283"/>
                    </a:lnTo>
                    <a:lnTo>
                      <a:pt x="1718" y="1240"/>
                    </a:lnTo>
                    <a:lnTo>
                      <a:pt x="1732" y="1193"/>
                    </a:lnTo>
                    <a:lnTo>
                      <a:pt x="1743" y="1143"/>
                    </a:lnTo>
                    <a:lnTo>
                      <a:pt x="1752" y="1090"/>
                    </a:lnTo>
                    <a:lnTo>
                      <a:pt x="1757" y="1034"/>
                    </a:lnTo>
                    <a:lnTo>
                      <a:pt x="1759" y="973"/>
                    </a:lnTo>
                    <a:lnTo>
                      <a:pt x="1756" y="908"/>
                    </a:lnTo>
                    <a:lnTo>
                      <a:pt x="1747" y="844"/>
                    </a:lnTo>
                    <a:lnTo>
                      <a:pt x="1732" y="782"/>
                    </a:lnTo>
                    <a:lnTo>
                      <a:pt x="1712" y="723"/>
                    </a:lnTo>
                    <a:lnTo>
                      <a:pt x="1687" y="666"/>
                    </a:lnTo>
                    <a:lnTo>
                      <a:pt x="1656" y="610"/>
                    </a:lnTo>
                    <a:lnTo>
                      <a:pt x="1622" y="559"/>
                    </a:lnTo>
                    <a:lnTo>
                      <a:pt x="1582" y="511"/>
                    </a:lnTo>
                    <a:lnTo>
                      <a:pt x="1538" y="466"/>
                    </a:lnTo>
                    <a:lnTo>
                      <a:pt x="1492" y="424"/>
                    </a:lnTo>
                    <a:lnTo>
                      <a:pt x="1441" y="386"/>
                    </a:lnTo>
                    <a:lnTo>
                      <a:pt x="1386" y="352"/>
                    </a:lnTo>
                    <a:lnTo>
                      <a:pt x="1329" y="324"/>
                    </a:lnTo>
                    <a:lnTo>
                      <a:pt x="1269" y="299"/>
                    </a:lnTo>
                    <a:lnTo>
                      <a:pt x="1207" y="281"/>
                    </a:lnTo>
                    <a:lnTo>
                      <a:pt x="1142" y="266"/>
                    </a:lnTo>
                    <a:lnTo>
                      <a:pt x="1075" y="258"/>
                    </a:lnTo>
                    <a:lnTo>
                      <a:pt x="1007" y="255"/>
                    </a:lnTo>
                    <a:close/>
                    <a:moveTo>
                      <a:pt x="1007" y="0"/>
                    </a:moveTo>
                    <a:lnTo>
                      <a:pt x="1089" y="3"/>
                    </a:lnTo>
                    <a:lnTo>
                      <a:pt x="1170" y="13"/>
                    </a:lnTo>
                    <a:lnTo>
                      <a:pt x="1248" y="29"/>
                    </a:lnTo>
                    <a:lnTo>
                      <a:pt x="1325" y="50"/>
                    </a:lnTo>
                    <a:lnTo>
                      <a:pt x="1398" y="77"/>
                    </a:lnTo>
                    <a:lnTo>
                      <a:pt x="1469" y="109"/>
                    </a:lnTo>
                    <a:lnTo>
                      <a:pt x="1536" y="147"/>
                    </a:lnTo>
                    <a:lnTo>
                      <a:pt x="1601" y="188"/>
                    </a:lnTo>
                    <a:lnTo>
                      <a:pt x="1661" y="235"/>
                    </a:lnTo>
                    <a:lnTo>
                      <a:pt x="1718" y="286"/>
                    </a:lnTo>
                    <a:lnTo>
                      <a:pt x="1770" y="340"/>
                    </a:lnTo>
                    <a:lnTo>
                      <a:pt x="1819" y="399"/>
                    </a:lnTo>
                    <a:lnTo>
                      <a:pt x="1863" y="461"/>
                    </a:lnTo>
                    <a:lnTo>
                      <a:pt x="1901" y="526"/>
                    </a:lnTo>
                    <a:lnTo>
                      <a:pt x="1935" y="595"/>
                    </a:lnTo>
                    <a:lnTo>
                      <a:pt x="1962" y="667"/>
                    </a:lnTo>
                    <a:lnTo>
                      <a:pt x="1985" y="739"/>
                    </a:lnTo>
                    <a:lnTo>
                      <a:pt x="2000" y="815"/>
                    </a:lnTo>
                    <a:lnTo>
                      <a:pt x="2011" y="893"/>
                    </a:lnTo>
                    <a:lnTo>
                      <a:pt x="2014" y="973"/>
                    </a:lnTo>
                    <a:lnTo>
                      <a:pt x="2012" y="1041"/>
                    </a:lnTo>
                    <a:lnTo>
                      <a:pt x="2006" y="1105"/>
                    </a:lnTo>
                    <a:lnTo>
                      <a:pt x="1998" y="1166"/>
                    </a:lnTo>
                    <a:lnTo>
                      <a:pt x="1987" y="1224"/>
                    </a:lnTo>
                    <a:lnTo>
                      <a:pt x="1973" y="1278"/>
                    </a:lnTo>
                    <a:lnTo>
                      <a:pt x="1958" y="1329"/>
                    </a:lnTo>
                    <a:lnTo>
                      <a:pt x="1939" y="1378"/>
                    </a:lnTo>
                    <a:lnTo>
                      <a:pt x="1920" y="1424"/>
                    </a:lnTo>
                    <a:lnTo>
                      <a:pt x="1899" y="1466"/>
                    </a:lnTo>
                    <a:lnTo>
                      <a:pt x="1878" y="1507"/>
                    </a:lnTo>
                    <a:lnTo>
                      <a:pt x="1856" y="1546"/>
                    </a:lnTo>
                    <a:lnTo>
                      <a:pt x="1834" y="1583"/>
                    </a:lnTo>
                    <a:lnTo>
                      <a:pt x="1812" y="1617"/>
                    </a:lnTo>
                    <a:lnTo>
                      <a:pt x="1790" y="1649"/>
                    </a:lnTo>
                    <a:lnTo>
                      <a:pt x="1768" y="1681"/>
                    </a:lnTo>
                    <a:lnTo>
                      <a:pt x="1743" y="1719"/>
                    </a:lnTo>
                    <a:lnTo>
                      <a:pt x="1720" y="1753"/>
                    </a:lnTo>
                    <a:lnTo>
                      <a:pt x="1702" y="1785"/>
                    </a:lnTo>
                    <a:lnTo>
                      <a:pt x="1687" y="1813"/>
                    </a:lnTo>
                    <a:lnTo>
                      <a:pt x="1677" y="1839"/>
                    </a:lnTo>
                    <a:lnTo>
                      <a:pt x="1669" y="1864"/>
                    </a:lnTo>
                    <a:lnTo>
                      <a:pt x="1667" y="1888"/>
                    </a:lnTo>
                    <a:lnTo>
                      <a:pt x="1664" y="1934"/>
                    </a:lnTo>
                    <a:lnTo>
                      <a:pt x="1655" y="1980"/>
                    </a:lnTo>
                    <a:lnTo>
                      <a:pt x="1640" y="2025"/>
                    </a:lnTo>
                    <a:lnTo>
                      <a:pt x="1618" y="2068"/>
                    </a:lnTo>
                    <a:lnTo>
                      <a:pt x="1592" y="2110"/>
                    </a:lnTo>
                    <a:lnTo>
                      <a:pt x="1560" y="2150"/>
                    </a:lnTo>
                    <a:lnTo>
                      <a:pt x="1523" y="2187"/>
                    </a:lnTo>
                    <a:lnTo>
                      <a:pt x="1480" y="2221"/>
                    </a:lnTo>
                    <a:lnTo>
                      <a:pt x="1479" y="2242"/>
                    </a:lnTo>
                    <a:lnTo>
                      <a:pt x="1478" y="2267"/>
                    </a:lnTo>
                    <a:lnTo>
                      <a:pt x="1476" y="2294"/>
                    </a:lnTo>
                    <a:lnTo>
                      <a:pt x="1475" y="2322"/>
                    </a:lnTo>
                    <a:lnTo>
                      <a:pt x="1473" y="2350"/>
                    </a:lnTo>
                    <a:lnTo>
                      <a:pt x="1472" y="2378"/>
                    </a:lnTo>
                    <a:lnTo>
                      <a:pt x="1470" y="2405"/>
                    </a:lnTo>
                    <a:lnTo>
                      <a:pt x="1469" y="2429"/>
                    </a:lnTo>
                    <a:lnTo>
                      <a:pt x="1468" y="2449"/>
                    </a:lnTo>
                    <a:lnTo>
                      <a:pt x="1467" y="2466"/>
                    </a:lnTo>
                    <a:lnTo>
                      <a:pt x="1467" y="2476"/>
                    </a:lnTo>
                    <a:lnTo>
                      <a:pt x="1466" y="2479"/>
                    </a:lnTo>
                    <a:lnTo>
                      <a:pt x="1466" y="2492"/>
                    </a:lnTo>
                    <a:lnTo>
                      <a:pt x="1463" y="2506"/>
                    </a:lnTo>
                    <a:lnTo>
                      <a:pt x="1459" y="2522"/>
                    </a:lnTo>
                    <a:lnTo>
                      <a:pt x="1454" y="2539"/>
                    </a:lnTo>
                    <a:lnTo>
                      <a:pt x="1446" y="2557"/>
                    </a:lnTo>
                    <a:lnTo>
                      <a:pt x="1435" y="2575"/>
                    </a:lnTo>
                    <a:lnTo>
                      <a:pt x="1422" y="2594"/>
                    </a:lnTo>
                    <a:lnTo>
                      <a:pt x="1405" y="2613"/>
                    </a:lnTo>
                    <a:lnTo>
                      <a:pt x="1384" y="2631"/>
                    </a:lnTo>
                    <a:lnTo>
                      <a:pt x="1359" y="2650"/>
                    </a:lnTo>
                    <a:lnTo>
                      <a:pt x="1330" y="2666"/>
                    </a:lnTo>
                    <a:lnTo>
                      <a:pt x="1297" y="2683"/>
                    </a:lnTo>
                    <a:lnTo>
                      <a:pt x="1257" y="2698"/>
                    </a:lnTo>
                    <a:lnTo>
                      <a:pt x="1235" y="2727"/>
                    </a:lnTo>
                    <a:lnTo>
                      <a:pt x="1207" y="2754"/>
                    </a:lnTo>
                    <a:lnTo>
                      <a:pt x="1175" y="2779"/>
                    </a:lnTo>
                    <a:lnTo>
                      <a:pt x="1153" y="2790"/>
                    </a:lnTo>
                    <a:lnTo>
                      <a:pt x="1130" y="2798"/>
                    </a:lnTo>
                    <a:lnTo>
                      <a:pt x="1105" y="2800"/>
                    </a:lnTo>
                    <a:lnTo>
                      <a:pt x="909" y="2800"/>
                    </a:lnTo>
                    <a:lnTo>
                      <a:pt x="884" y="2798"/>
                    </a:lnTo>
                    <a:lnTo>
                      <a:pt x="860" y="2790"/>
                    </a:lnTo>
                    <a:lnTo>
                      <a:pt x="838" y="2779"/>
                    </a:lnTo>
                    <a:lnTo>
                      <a:pt x="807" y="2754"/>
                    </a:lnTo>
                    <a:lnTo>
                      <a:pt x="779" y="2727"/>
                    </a:lnTo>
                    <a:lnTo>
                      <a:pt x="756" y="2698"/>
                    </a:lnTo>
                    <a:lnTo>
                      <a:pt x="714" y="2681"/>
                    </a:lnTo>
                    <a:lnTo>
                      <a:pt x="679" y="2664"/>
                    </a:lnTo>
                    <a:lnTo>
                      <a:pt x="648" y="2646"/>
                    </a:lnTo>
                    <a:lnTo>
                      <a:pt x="623" y="2626"/>
                    </a:lnTo>
                    <a:lnTo>
                      <a:pt x="602" y="2606"/>
                    </a:lnTo>
                    <a:lnTo>
                      <a:pt x="586" y="2585"/>
                    </a:lnTo>
                    <a:lnTo>
                      <a:pt x="573" y="2566"/>
                    </a:lnTo>
                    <a:lnTo>
                      <a:pt x="563" y="2546"/>
                    </a:lnTo>
                    <a:lnTo>
                      <a:pt x="556" y="2527"/>
                    </a:lnTo>
                    <a:lnTo>
                      <a:pt x="551" y="2509"/>
                    </a:lnTo>
                    <a:lnTo>
                      <a:pt x="549" y="2494"/>
                    </a:lnTo>
                    <a:lnTo>
                      <a:pt x="548" y="2479"/>
                    </a:lnTo>
                    <a:lnTo>
                      <a:pt x="548" y="2479"/>
                    </a:lnTo>
                    <a:lnTo>
                      <a:pt x="548" y="2476"/>
                    </a:lnTo>
                    <a:lnTo>
                      <a:pt x="547" y="2466"/>
                    </a:lnTo>
                    <a:lnTo>
                      <a:pt x="546" y="2449"/>
                    </a:lnTo>
                    <a:lnTo>
                      <a:pt x="545" y="2429"/>
                    </a:lnTo>
                    <a:lnTo>
                      <a:pt x="544" y="2405"/>
                    </a:lnTo>
                    <a:lnTo>
                      <a:pt x="542" y="2378"/>
                    </a:lnTo>
                    <a:lnTo>
                      <a:pt x="541" y="2350"/>
                    </a:lnTo>
                    <a:lnTo>
                      <a:pt x="539" y="2322"/>
                    </a:lnTo>
                    <a:lnTo>
                      <a:pt x="538" y="2294"/>
                    </a:lnTo>
                    <a:lnTo>
                      <a:pt x="536" y="2267"/>
                    </a:lnTo>
                    <a:lnTo>
                      <a:pt x="535" y="2242"/>
                    </a:lnTo>
                    <a:lnTo>
                      <a:pt x="534" y="2221"/>
                    </a:lnTo>
                    <a:lnTo>
                      <a:pt x="491" y="2187"/>
                    </a:lnTo>
                    <a:lnTo>
                      <a:pt x="453" y="2150"/>
                    </a:lnTo>
                    <a:lnTo>
                      <a:pt x="421" y="2110"/>
                    </a:lnTo>
                    <a:lnTo>
                      <a:pt x="395" y="2068"/>
                    </a:lnTo>
                    <a:lnTo>
                      <a:pt x="373" y="2025"/>
                    </a:lnTo>
                    <a:lnTo>
                      <a:pt x="359" y="1980"/>
                    </a:lnTo>
                    <a:lnTo>
                      <a:pt x="349" y="1934"/>
                    </a:lnTo>
                    <a:lnTo>
                      <a:pt x="346" y="1888"/>
                    </a:lnTo>
                    <a:lnTo>
                      <a:pt x="344" y="1864"/>
                    </a:lnTo>
                    <a:lnTo>
                      <a:pt x="337" y="1839"/>
                    </a:lnTo>
                    <a:lnTo>
                      <a:pt x="327" y="1813"/>
                    </a:lnTo>
                    <a:lnTo>
                      <a:pt x="312" y="1785"/>
                    </a:lnTo>
                    <a:lnTo>
                      <a:pt x="293" y="1753"/>
                    </a:lnTo>
                    <a:lnTo>
                      <a:pt x="271" y="1719"/>
                    </a:lnTo>
                    <a:lnTo>
                      <a:pt x="245" y="1682"/>
                    </a:lnTo>
                    <a:lnTo>
                      <a:pt x="225" y="1650"/>
                    </a:lnTo>
                    <a:lnTo>
                      <a:pt x="203" y="1617"/>
                    </a:lnTo>
                    <a:lnTo>
                      <a:pt x="180" y="1583"/>
                    </a:lnTo>
                    <a:lnTo>
                      <a:pt x="158" y="1546"/>
                    </a:lnTo>
                    <a:lnTo>
                      <a:pt x="136" y="1508"/>
                    </a:lnTo>
                    <a:lnTo>
                      <a:pt x="114" y="1466"/>
                    </a:lnTo>
                    <a:lnTo>
                      <a:pt x="94" y="1424"/>
                    </a:lnTo>
                    <a:lnTo>
                      <a:pt x="75" y="1378"/>
                    </a:lnTo>
                    <a:lnTo>
                      <a:pt x="56" y="1329"/>
                    </a:lnTo>
                    <a:lnTo>
                      <a:pt x="40" y="1278"/>
                    </a:lnTo>
                    <a:lnTo>
                      <a:pt x="27" y="1224"/>
                    </a:lnTo>
                    <a:lnTo>
                      <a:pt x="15" y="1166"/>
                    </a:lnTo>
                    <a:lnTo>
                      <a:pt x="7" y="1105"/>
                    </a:lnTo>
                    <a:lnTo>
                      <a:pt x="2" y="1041"/>
                    </a:lnTo>
                    <a:lnTo>
                      <a:pt x="0" y="973"/>
                    </a:lnTo>
                    <a:lnTo>
                      <a:pt x="3" y="893"/>
                    </a:lnTo>
                    <a:lnTo>
                      <a:pt x="13" y="815"/>
                    </a:lnTo>
                    <a:lnTo>
                      <a:pt x="29" y="739"/>
                    </a:lnTo>
                    <a:lnTo>
                      <a:pt x="52" y="667"/>
                    </a:lnTo>
                    <a:lnTo>
                      <a:pt x="79" y="595"/>
                    </a:lnTo>
                    <a:lnTo>
                      <a:pt x="112" y="526"/>
                    </a:lnTo>
                    <a:lnTo>
                      <a:pt x="151" y="461"/>
                    </a:lnTo>
                    <a:lnTo>
                      <a:pt x="194" y="399"/>
                    </a:lnTo>
                    <a:lnTo>
                      <a:pt x="243" y="340"/>
                    </a:lnTo>
                    <a:lnTo>
                      <a:pt x="295" y="286"/>
                    </a:lnTo>
                    <a:lnTo>
                      <a:pt x="353" y="235"/>
                    </a:lnTo>
                    <a:lnTo>
                      <a:pt x="413" y="188"/>
                    </a:lnTo>
                    <a:lnTo>
                      <a:pt x="477" y="147"/>
                    </a:lnTo>
                    <a:lnTo>
                      <a:pt x="545" y="109"/>
                    </a:lnTo>
                    <a:lnTo>
                      <a:pt x="616" y="77"/>
                    </a:lnTo>
                    <a:lnTo>
                      <a:pt x="690" y="50"/>
                    </a:lnTo>
                    <a:lnTo>
                      <a:pt x="765" y="29"/>
                    </a:lnTo>
                    <a:lnTo>
                      <a:pt x="843" y="13"/>
                    </a:lnTo>
                    <a:lnTo>
                      <a:pt x="925" y="3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4" name="Freeform 22"/>
              <p:cNvSpPr>
                <a:spLocks/>
              </p:cNvSpPr>
              <p:nvPr/>
            </p:nvSpPr>
            <p:spPr bwMode="auto">
              <a:xfrm>
                <a:off x="4611497" y="4586701"/>
                <a:ext cx="15736" cy="38028"/>
              </a:xfrm>
              <a:custGeom>
                <a:avLst/>
                <a:gdLst>
                  <a:gd name="T0" fmla="*/ 64 w 127"/>
                  <a:gd name="T1" fmla="*/ 0 h 318"/>
                  <a:gd name="T2" fmla="*/ 64 w 127"/>
                  <a:gd name="T3" fmla="*/ 0 h 318"/>
                  <a:gd name="T4" fmla="*/ 80 w 127"/>
                  <a:gd name="T5" fmla="*/ 2 h 318"/>
                  <a:gd name="T6" fmla="*/ 96 w 127"/>
                  <a:gd name="T7" fmla="*/ 9 h 318"/>
                  <a:gd name="T8" fmla="*/ 109 w 127"/>
                  <a:gd name="T9" fmla="*/ 19 h 318"/>
                  <a:gd name="T10" fmla="*/ 119 w 127"/>
                  <a:gd name="T11" fmla="*/ 32 h 318"/>
                  <a:gd name="T12" fmla="*/ 125 w 127"/>
                  <a:gd name="T13" fmla="*/ 47 h 318"/>
                  <a:gd name="T14" fmla="*/ 127 w 127"/>
                  <a:gd name="T15" fmla="*/ 64 h 318"/>
                  <a:gd name="T16" fmla="*/ 127 w 127"/>
                  <a:gd name="T17" fmla="*/ 254 h 318"/>
                  <a:gd name="T18" fmla="*/ 125 w 127"/>
                  <a:gd name="T19" fmla="*/ 272 h 318"/>
                  <a:gd name="T20" fmla="*/ 119 w 127"/>
                  <a:gd name="T21" fmla="*/ 286 h 318"/>
                  <a:gd name="T22" fmla="*/ 109 w 127"/>
                  <a:gd name="T23" fmla="*/ 300 h 318"/>
                  <a:gd name="T24" fmla="*/ 96 w 127"/>
                  <a:gd name="T25" fmla="*/ 309 h 318"/>
                  <a:gd name="T26" fmla="*/ 80 w 127"/>
                  <a:gd name="T27" fmla="*/ 315 h 318"/>
                  <a:gd name="T28" fmla="*/ 64 w 127"/>
                  <a:gd name="T29" fmla="*/ 318 h 318"/>
                  <a:gd name="T30" fmla="*/ 47 w 127"/>
                  <a:gd name="T31" fmla="*/ 315 h 318"/>
                  <a:gd name="T32" fmla="*/ 32 w 127"/>
                  <a:gd name="T33" fmla="*/ 309 h 318"/>
                  <a:gd name="T34" fmla="*/ 19 w 127"/>
                  <a:gd name="T35" fmla="*/ 300 h 318"/>
                  <a:gd name="T36" fmla="*/ 9 w 127"/>
                  <a:gd name="T37" fmla="*/ 286 h 318"/>
                  <a:gd name="T38" fmla="*/ 2 w 127"/>
                  <a:gd name="T39" fmla="*/ 272 h 318"/>
                  <a:gd name="T40" fmla="*/ 0 w 127"/>
                  <a:gd name="T41" fmla="*/ 254 h 318"/>
                  <a:gd name="T42" fmla="*/ 0 w 127"/>
                  <a:gd name="T43" fmla="*/ 64 h 318"/>
                  <a:gd name="T44" fmla="*/ 2 w 127"/>
                  <a:gd name="T45" fmla="*/ 47 h 318"/>
                  <a:gd name="T46" fmla="*/ 9 w 127"/>
                  <a:gd name="T47" fmla="*/ 32 h 318"/>
                  <a:gd name="T48" fmla="*/ 19 w 127"/>
                  <a:gd name="T49" fmla="*/ 19 h 318"/>
                  <a:gd name="T50" fmla="*/ 32 w 127"/>
                  <a:gd name="T51" fmla="*/ 9 h 318"/>
                  <a:gd name="T52" fmla="*/ 47 w 127"/>
                  <a:gd name="T53" fmla="*/ 2 h 318"/>
                  <a:gd name="T54" fmla="*/ 64 w 127"/>
                  <a:gd name="T5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18">
                    <a:moveTo>
                      <a:pt x="64" y="0"/>
                    </a:moveTo>
                    <a:lnTo>
                      <a:pt x="64" y="0"/>
                    </a:lnTo>
                    <a:lnTo>
                      <a:pt x="80" y="2"/>
                    </a:lnTo>
                    <a:lnTo>
                      <a:pt x="96" y="9"/>
                    </a:lnTo>
                    <a:lnTo>
                      <a:pt x="109" y="19"/>
                    </a:lnTo>
                    <a:lnTo>
                      <a:pt x="119" y="32"/>
                    </a:lnTo>
                    <a:lnTo>
                      <a:pt x="125" y="47"/>
                    </a:lnTo>
                    <a:lnTo>
                      <a:pt x="127" y="64"/>
                    </a:lnTo>
                    <a:lnTo>
                      <a:pt x="127" y="254"/>
                    </a:lnTo>
                    <a:lnTo>
                      <a:pt x="125" y="272"/>
                    </a:lnTo>
                    <a:lnTo>
                      <a:pt x="119" y="286"/>
                    </a:lnTo>
                    <a:lnTo>
                      <a:pt x="109" y="300"/>
                    </a:lnTo>
                    <a:lnTo>
                      <a:pt x="96" y="309"/>
                    </a:lnTo>
                    <a:lnTo>
                      <a:pt x="80" y="315"/>
                    </a:lnTo>
                    <a:lnTo>
                      <a:pt x="64" y="318"/>
                    </a:lnTo>
                    <a:lnTo>
                      <a:pt x="47" y="315"/>
                    </a:lnTo>
                    <a:lnTo>
                      <a:pt x="32" y="309"/>
                    </a:lnTo>
                    <a:lnTo>
                      <a:pt x="19" y="300"/>
                    </a:lnTo>
                    <a:lnTo>
                      <a:pt x="9" y="286"/>
                    </a:lnTo>
                    <a:lnTo>
                      <a:pt x="2" y="272"/>
                    </a:lnTo>
                    <a:lnTo>
                      <a:pt x="0" y="25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5" name="Freeform 23"/>
              <p:cNvSpPr>
                <a:spLocks/>
              </p:cNvSpPr>
              <p:nvPr/>
            </p:nvSpPr>
            <p:spPr bwMode="auto">
              <a:xfrm>
                <a:off x="4526262" y="4610305"/>
                <a:ext cx="26226" cy="34094"/>
              </a:xfrm>
              <a:custGeom>
                <a:avLst/>
                <a:gdLst>
                  <a:gd name="T0" fmla="*/ 63 w 222"/>
                  <a:gd name="T1" fmla="*/ 0 h 293"/>
                  <a:gd name="T2" fmla="*/ 80 w 222"/>
                  <a:gd name="T3" fmla="*/ 2 h 293"/>
                  <a:gd name="T4" fmla="*/ 94 w 222"/>
                  <a:gd name="T5" fmla="*/ 8 h 293"/>
                  <a:gd name="T6" fmla="*/ 108 w 222"/>
                  <a:gd name="T7" fmla="*/ 18 h 293"/>
                  <a:gd name="T8" fmla="*/ 118 w 222"/>
                  <a:gd name="T9" fmla="*/ 32 h 293"/>
                  <a:gd name="T10" fmla="*/ 214 w 222"/>
                  <a:gd name="T11" fmla="*/ 197 h 293"/>
                  <a:gd name="T12" fmla="*/ 220 w 222"/>
                  <a:gd name="T13" fmla="*/ 213 h 293"/>
                  <a:gd name="T14" fmla="*/ 222 w 222"/>
                  <a:gd name="T15" fmla="*/ 230 h 293"/>
                  <a:gd name="T16" fmla="*/ 220 w 222"/>
                  <a:gd name="T17" fmla="*/ 245 h 293"/>
                  <a:gd name="T18" fmla="*/ 214 w 222"/>
                  <a:gd name="T19" fmla="*/ 261 h 293"/>
                  <a:gd name="T20" fmla="*/ 205 w 222"/>
                  <a:gd name="T21" fmla="*/ 274 h 293"/>
                  <a:gd name="T22" fmla="*/ 191 w 222"/>
                  <a:gd name="T23" fmla="*/ 285 h 293"/>
                  <a:gd name="T24" fmla="*/ 175 w 222"/>
                  <a:gd name="T25" fmla="*/ 291 h 293"/>
                  <a:gd name="T26" fmla="*/ 159 w 222"/>
                  <a:gd name="T27" fmla="*/ 293 h 293"/>
                  <a:gd name="T28" fmla="*/ 142 w 222"/>
                  <a:gd name="T29" fmla="*/ 291 h 293"/>
                  <a:gd name="T30" fmla="*/ 128 w 222"/>
                  <a:gd name="T31" fmla="*/ 285 h 293"/>
                  <a:gd name="T32" fmla="*/ 114 w 222"/>
                  <a:gd name="T33" fmla="*/ 274 h 293"/>
                  <a:gd name="T34" fmla="*/ 104 w 222"/>
                  <a:gd name="T35" fmla="*/ 261 h 293"/>
                  <a:gd name="T36" fmla="*/ 8 w 222"/>
                  <a:gd name="T37" fmla="*/ 95 h 293"/>
                  <a:gd name="T38" fmla="*/ 2 w 222"/>
                  <a:gd name="T39" fmla="*/ 80 h 293"/>
                  <a:gd name="T40" fmla="*/ 0 w 222"/>
                  <a:gd name="T41" fmla="*/ 63 h 293"/>
                  <a:gd name="T42" fmla="*/ 2 w 222"/>
                  <a:gd name="T43" fmla="*/ 48 h 293"/>
                  <a:gd name="T44" fmla="*/ 8 w 222"/>
                  <a:gd name="T45" fmla="*/ 32 h 293"/>
                  <a:gd name="T46" fmla="*/ 18 w 222"/>
                  <a:gd name="T47" fmla="*/ 19 h 293"/>
                  <a:gd name="T48" fmla="*/ 31 w 222"/>
                  <a:gd name="T49" fmla="*/ 9 h 293"/>
                  <a:gd name="T50" fmla="*/ 47 w 222"/>
                  <a:gd name="T51" fmla="*/ 2 h 293"/>
                  <a:gd name="T52" fmla="*/ 63 w 222"/>
                  <a:gd name="T5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2" h="293">
                    <a:moveTo>
                      <a:pt x="63" y="0"/>
                    </a:moveTo>
                    <a:lnTo>
                      <a:pt x="80" y="2"/>
                    </a:lnTo>
                    <a:lnTo>
                      <a:pt x="94" y="8"/>
                    </a:lnTo>
                    <a:lnTo>
                      <a:pt x="108" y="18"/>
                    </a:lnTo>
                    <a:lnTo>
                      <a:pt x="118" y="32"/>
                    </a:lnTo>
                    <a:lnTo>
                      <a:pt x="214" y="197"/>
                    </a:lnTo>
                    <a:lnTo>
                      <a:pt x="220" y="213"/>
                    </a:lnTo>
                    <a:lnTo>
                      <a:pt x="222" y="230"/>
                    </a:lnTo>
                    <a:lnTo>
                      <a:pt x="220" y="245"/>
                    </a:lnTo>
                    <a:lnTo>
                      <a:pt x="214" y="261"/>
                    </a:lnTo>
                    <a:lnTo>
                      <a:pt x="205" y="274"/>
                    </a:lnTo>
                    <a:lnTo>
                      <a:pt x="191" y="285"/>
                    </a:lnTo>
                    <a:lnTo>
                      <a:pt x="175" y="291"/>
                    </a:lnTo>
                    <a:lnTo>
                      <a:pt x="159" y="293"/>
                    </a:lnTo>
                    <a:lnTo>
                      <a:pt x="142" y="291"/>
                    </a:lnTo>
                    <a:lnTo>
                      <a:pt x="128" y="285"/>
                    </a:lnTo>
                    <a:lnTo>
                      <a:pt x="114" y="274"/>
                    </a:lnTo>
                    <a:lnTo>
                      <a:pt x="104" y="261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9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6" name="Freeform 24"/>
              <p:cNvSpPr>
                <a:spLocks/>
              </p:cNvSpPr>
              <p:nvPr/>
            </p:nvSpPr>
            <p:spPr bwMode="auto">
              <a:xfrm>
                <a:off x="4463318" y="4671937"/>
                <a:ext cx="35406" cy="27538"/>
              </a:xfrm>
              <a:custGeom>
                <a:avLst/>
                <a:gdLst>
                  <a:gd name="T0" fmla="*/ 64 w 293"/>
                  <a:gd name="T1" fmla="*/ 0 h 222"/>
                  <a:gd name="T2" fmla="*/ 79 w 293"/>
                  <a:gd name="T3" fmla="*/ 2 h 222"/>
                  <a:gd name="T4" fmla="*/ 96 w 293"/>
                  <a:gd name="T5" fmla="*/ 8 h 222"/>
                  <a:gd name="T6" fmla="*/ 261 w 293"/>
                  <a:gd name="T7" fmla="*/ 103 h 222"/>
                  <a:gd name="T8" fmla="*/ 275 w 293"/>
                  <a:gd name="T9" fmla="*/ 114 h 222"/>
                  <a:gd name="T10" fmla="*/ 284 w 293"/>
                  <a:gd name="T11" fmla="*/ 127 h 222"/>
                  <a:gd name="T12" fmla="*/ 291 w 293"/>
                  <a:gd name="T13" fmla="*/ 142 h 222"/>
                  <a:gd name="T14" fmla="*/ 293 w 293"/>
                  <a:gd name="T15" fmla="*/ 158 h 222"/>
                  <a:gd name="T16" fmla="*/ 291 w 293"/>
                  <a:gd name="T17" fmla="*/ 175 h 222"/>
                  <a:gd name="T18" fmla="*/ 284 w 293"/>
                  <a:gd name="T19" fmla="*/ 190 h 222"/>
                  <a:gd name="T20" fmla="*/ 274 w 293"/>
                  <a:gd name="T21" fmla="*/ 204 h 222"/>
                  <a:gd name="T22" fmla="*/ 260 w 293"/>
                  <a:gd name="T23" fmla="*/ 214 h 222"/>
                  <a:gd name="T24" fmla="*/ 245 w 293"/>
                  <a:gd name="T25" fmla="*/ 220 h 222"/>
                  <a:gd name="T26" fmla="*/ 229 w 293"/>
                  <a:gd name="T27" fmla="*/ 222 h 222"/>
                  <a:gd name="T28" fmla="*/ 213 w 293"/>
                  <a:gd name="T29" fmla="*/ 220 h 222"/>
                  <a:gd name="T30" fmla="*/ 197 w 293"/>
                  <a:gd name="T31" fmla="*/ 213 h 222"/>
                  <a:gd name="T32" fmla="*/ 32 w 293"/>
                  <a:gd name="T33" fmla="*/ 118 h 222"/>
                  <a:gd name="T34" fmla="*/ 18 w 293"/>
                  <a:gd name="T35" fmla="*/ 108 h 222"/>
                  <a:gd name="T36" fmla="*/ 9 w 293"/>
                  <a:gd name="T37" fmla="*/ 95 h 222"/>
                  <a:gd name="T38" fmla="*/ 2 w 293"/>
                  <a:gd name="T39" fmla="*/ 80 h 222"/>
                  <a:gd name="T40" fmla="*/ 0 w 293"/>
                  <a:gd name="T41" fmla="*/ 63 h 222"/>
                  <a:gd name="T42" fmla="*/ 2 w 293"/>
                  <a:gd name="T43" fmla="*/ 47 h 222"/>
                  <a:gd name="T44" fmla="*/ 9 w 293"/>
                  <a:gd name="T45" fmla="*/ 31 h 222"/>
                  <a:gd name="T46" fmla="*/ 19 w 293"/>
                  <a:gd name="T47" fmla="*/ 18 h 222"/>
                  <a:gd name="T48" fmla="*/ 33 w 293"/>
                  <a:gd name="T49" fmla="*/ 8 h 222"/>
                  <a:gd name="T50" fmla="*/ 47 w 293"/>
                  <a:gd name="T51" fmla="*/ 2 h 222"/>
                  <a:gd name="T52" fmla="*/ 64 w 293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3" h="222">
                    <a:moveTo>
                      <a:pt x="64" y="0"/>
                    </a:moveTo>
                    <a:lnTo>
                      <a:pt x="79" y="2"/>
                    </a:lnTo>
                    <a:lnTo>
                      <a:pt x="96" y="8"/>
                    </a:lnTo>
                    <a:lnTo>
                      <a:pt x="261" y="103"/>
                    </a:lnTo>
                    <a:lnTo>
                      <a:pt x="275" y="114"/>
                    </a:lnTo>
                    <a:lnTo>
                      <a:pt x="284" y="127"/>
                    </a:lnTo>
                    <a:lnTo>
                      <a:pt x="291" y="142"/>
                    </a:lnTo>
                    <a:lnTo>
                      <a:pt x="293" y="158"/>
                    </a:lnTo>
                    <a:lnTo>
                      <a:pt x="291" y="175"/>
                    </a:lnTo>
                    <a:lnTo>
                      <a:pt x="284" y="190"/>
                    </a:lnTo>
                    <a:lnTo>
                      <a:pt x="274" y="204"/>
                    </a:lnTo>
                    <a:lnTo>
                      <a:pt x="260" y="214"/>
                    </a:lnTo>
                    <a:lnTo>
                      <a:pt x="245" y="220"/>
                    </a:lnTo>
                    <a:lnTo>
                      <a:pt x="229" y="222"/>
                    </a:lnTo>
                    <a:lnTo>
                      <a:pt x="213" y="220"/>
                    </a:lnTo>
                    <a:lnTo>
                      <a:pt x="197" y="213"/>
                    </a:lnTo>
                    <a:lnTo>
                      <a:pt x="32" y="118"/>
                    </a:lnTo>
                    <a:lnTo>
                      <a:pt x="18" y="108"/>
                    </a:lnTo>
                    <a:lnTo>
                      <a:pt x="9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7" name="Freeform 25"/>
              <p:cNvSpPr>
                <a:spLocks/>
              </p:cNvSpPr>
              <p:nvPr/>
            </p:nvSpPr>
            <p:spPr bwMode="auto">
              <a:xfrm>
                <a:off x="4441026" y="4757172"/>
                <a:ext cx="38028" cy="15736"/>
              </a:xfrm>
              <a:custGeom>
                <a:avLst/>
                <a:gdLst>
                  <a:gd name="T0" fmla="*/ 63 w 318"/>
                  <a:gd name="T1" fmla="*/ 0 h 128"/>
                  <a:gd name="T2" fmla="*/ 255 w 318"/>
                  <a:gd name="T3" fmla="*/ 0 h 128"/>
                  <a:gd name="T4" fmla="*/ 271 w 318"/>
                  <a:gd name="T5" fmla="*/ 4 h 128"/>
                  <a:gd name="T6" fmla="*/ 287 w 318"/>
                  <a:gd name="T7" fmla="*/ 10 h 128"/>
                  <a:gd name="T8" fmla="*/ 300 w 318"/>
                  <a:gd name="T9" fmla="*/ 19 h 128"/>
                  <a:gd name="T10" fmla="*/ 310 w 318"/>
                  <a:gd name="T11" fmla="*/ 33 h 128"/>
                  <a:gd name="T12" fmla="*/ 316 w 318"/>
                  <a:gd name="T13" fmla="*/ 47 h 128"/>
                  <a:gd name="T14" fmla="*/ 318 w 318"/>
                  <a:gd name="T15" fmla="*/ 65 h 128"/>
                  <a:gd name="T16" fmla="*/ 316 w 318"/>
                  <a:gd name="T17" fmla="*/ 82 h 128"/>
                  <a:gd name="T18" fmla="*/ 310 w 318"/>
                  <a:gd name="T19" fmla="*/ 96 h 128"/>
                  <a:gd name="T20" fmla="*/ 300 w 318"/>
                  <a:gd name="T21" fmla="*/ 110 h 128"/>
                  <a:gd name="T22" fmla="*/ 287 w 318"/>
                  <a:gd name="T23" fmla="*/ 119 h 128"/>
                  <a:gd name="T24" fmla="*/ 271 w 318"/>
                  <a:gd name="T25" fmla="*/ 126 h 128"/>
                  <a:gd name="T26" fmla="*/ 255 w 318"/>
                  <a:gd name="T27" fmla="*/ 128 h 128"/>
                  <a:gd name="T28" fmla="*/ 63 w 318"/>
                  <a:gd name="T29" fmla="*/ 128 h 128"/>
                  <a:gd name="T30" fmla="*/ 47 w 318"/>
                  <a:gd name="T31" fmla="*/ 126 h 128"/>
                  <a:gd name="T32" fmla="*/ 32 w 318"/>
                  <a:gd name="T33" fmla="*/ 119 h 128"/>
                  <a:gd name="T34" fmla="*/ 19 w 318"/>
                  <a:gd name="T35" fmla="*/ 110 h 128"/>
                  <a:gd name="T36" fmla="*/ 9 w 318"/>
                  <a:gd name="T37" fmla="*/ 96 h 128"/>
                  <a:gd name="T38" fmla="*/ 2 w 318"/>
                  <a:gd name="T39" fmla="*/ 82 h 128"/>
                  <a:gd name="T40" fmla="*/ 0 w 318"/>
                  <a:gd name="T41" fmla="*/ 65 h 128"/>
                  <a:gd name="T42" fmla="*/ 2 w 318"/>
                  <a:gd name="T43" fmla="*/ 47 h 128"/>
                  <a:gd name="T44" fmla="*/ 9 w 318"/>
                  <a:gd name="T45" fmla="*/ 33 h 128"/>
                  <a:gd name="T46" fmla="*/ 19 w 318"/>
                  <a:gd name="T47" fmla="*/ 19 h 128"/>
                  <a:gd name="T48" fmla="*/ 32 w 318"/>
                  <a:gd name="T49" fmla="*/ 10 h 128"/>
                  <a:gd name="T50" fmla="*/ 47 w 318"/>
                  <a:gd name="T51" fmla="*/ 4 h 128"/>
                  <a:gd name="T52" fmla="*/ 63 w 318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8" h="128">
                    <a:moveTo>
                      <a:pt x="63" y="0"/>
                    </a:moveTo>
                    <a:lnTo>
                      <a:pt x="255" y="0"/>
                    </a:lnTo>
                    <a:lnTo>
                      <a:pt x="271" y="4"/>
                    </a:lnTo>
                    <a:lnTo>
                      <a:pt x="287" y="10"/>
                    </a:lnTo>
                    <a:lnTo>
                      <a:pt x="300" y="19"/>
                    </a:lnTo>
                    <a:lnTo>
                      <a:pt x="310" y="33"/>
                    </a:lnTo>
                    <a:lnTo>
                      <a:pt x="316" y="47"/>
                    </a:lnTo>
                    <a:lnTo>
                      <a:pt x="318" y="65"/>
                    </a:lnTo>
                    <a:lnTo>
                      <a:pt x="316" y="82"/>
                    </a:lnTo>
                    <a:lnTo>
                      <a:pt x="310" y="96"/>
                    </a:lnTo>
                    <a:lnTo>
                      <a:pt x="300" y="110"/>
                    </a:lnTo>
                    <a:lnTo>
                      <a:pt x="287" y="119"/>
                    </a:lnTo>
                    <a:lnTo>
                      <a:pt x="271" y="126"/>
                    </a:lnTo>
                    <a:lnTo>
                      <a:pt x="255" y="128"/>
                    </a:lnTo>
                    <a:lnTo>
                      <a:pt x="63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auto">
              <a:xfrm>
                <a:off x="4463318" y="4831917"/>
                <a:ext cx="35406" cy="26226"/>
              </a:xfrm>
              <a:custGeom>
                <a:avLst/>
                <a:gdLst>
                  <a:gd name="T0" fmla="*/ 229 w 293"/>
                  <a:gd name="T1" fmla="*/ 0 h 224"/>
                  <a:gd name="T2" fmla="*/ 246 w 293"/>
                  <a:gd name="T3" fmla="*/ 3 h 224"/>
                  <a:gd name="T4" fmla="*/ 260 w 293"/>
                  <a:gd name="T5" fmla="*/ 9 h 224"/>
                  <a:gd name="T6" fmla="*/ 274 w 293"/>
                  <a:gd name="T7" fmla="*/ 19 h 224"/>
                  <a:gd name="T8" fmla="*/ 284 w 293"/>
                  <a:gd name="T9" fmla="*/ 33 h 224"/>
                  <a:gd name="T10" fmla="*/ 291 w 293"/>
                  <a:gd name="T11" fmla="*/ 48 h 224"/>
                  <a:gd name="T12" fmla="*/ 293 w 293"/>
                  <a:gd name="T13" fmla="*/ 65 h 224"/>
                  <a:gd name="T14" fmla="*/ 291 w 293"/>
                  <a:gd name="T15" fmla="*/ 80 h 224"/>
                  <a:gd name="T16" fmla="*/ 284 w 293"/>
                  <a:gd name="T17" fmla="*/ 96 h 224"/>
                  <a:gd name="T18" fmla="*/ 274 w 293"/>
                  <a:gd name="T19" fmla="*/ 110 h 224"/>
                  <a:gd name="T20" fmla="*/ 261 w 293"/>
                  <a:gd name="T21" fmla="*/ 120 h 224"/>
                  <a:gd name="T22" fmla="*/ 96 w 293"/>
                  <a:gd name="T23" fmla="*/ 215 h 224"/>
                  <a:gd name="T24" fmla="*/ 80 w 293"/>
                  <a:gd name="T25" fmla="*/ 221 h 224"/>
                  <a:gd name="T26" fmla="*/ 64 w 293"/>
                  <a:gd name="T27" fmla="*/ 224 h 224"/>
                  <a:gd name="T28" fmla="*/ 47 w 293"/>
                  <a:gd name="T29" fmla="*/ 221 h 224"/>
                  <a:gd name="T30" fmla="*/ 33 w 293"/>
                  <a:gd name="T31" fmla="*/ 216 h 224"/>
                  <a:gd name="T32" fmla="*/ 19 w 293"/>
                  <a:gd name="T33" fmla="*/ 205 h 224"/>
                  <a:gd name="T34" fmla="*/ 9 w 293"/>
                  <a:gd name="T35" fmla="*/ 192 h 224"/>
                  <a:gd name="T36" fmla="*/ 2 w 293"/>
                  <a:gd name="T37" fmla="*/ 176 h 224"/>
                  <a:gd name="T38" fmla="*/ 0 w 293"/>
                  <a:gd name="T39" fmla="*/ 159 h 224"/>
                  <a:gd name="T40" fmla="*/ 2 w 293"/>
                  <a:gd name="T41" fmla="*/ 144 h 224"/>
                  <a:gd name="T42" fmla="*/ 9 w 293"/>
                  <a:gd name="T43" fmla="*/ 128 h 224"/>
                  <a:gd name="T44" fmla="*/ 18 w 293"/>
                  <a:gd name="T45" fmla="*/ 116 h 224"/>
                  <a:gd name="T46" fmla="*/ 32 w 293"/>
                  <a:gd name="T47" fmla="*/ 105 h 224"/>
                  <a:gd name="T48" fmla="*/ 197 w 293"/>
                  <a:gd name="T49" fmla="*/ 10 h 224"/>
                  <a:gd name="T50" fmla="*/ 214 w 293"/>
                  <a:gd name="T51" fmla="*/ 2 h 224"/>
                  <a:gd name="T52" fmla="*/ 229 w 293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3" h="224">
                    <a:moveTo>
                      <a:pt x="229" y="0"/>
                    </a:moveTo>
                    <a:lnTo>
                      <a:pt x="246" y="3"/>
                    </a:lnTo>
                    <a:lnTo>
                      <a:pt x="260" y="9"/>
                    </a:lnTo>
                    <a:lnTo>
                      <a:pt x="274" y="19"/>
                    </a:lnTo>
                    <a:lnTo>
                      <a:pt x="284" y="33"/>
                    </a:lnTo>
                    <a:lnTo>
                      <a:pt x="291" y="48"/>
                    </a:lnTo>
                    <a:lnTo>
                      <a:pt x="293" y="65"/>
                    </a:lnTo>
                    <a:lnTo>
                      <a:pt x="291" y="80"/>
                    </a:lnTo>
                    <a:lnTo>
                      <a:pt x="284" y="96"/>
                    </a:lnTo>
                    <a:lnTo>
                      <a:pt x="274" y="110"/>
                    </a:lnTo>
                    <a:lnTo>
                      <a:pt x="261" y="120"/>
                    </a:lnTo>
                    <a:lnTo>
                      <a:pt x="96" y="215"/>
                    </a:lnTo>
                    <a:lnTo>
                      <a:pt x="80" y="221"/>
                    </a:lnTo>
                    <a:lnTo>
                      <a:pt x="64" y="224"/>
                    </a:lnTo>
                    <a:lnTo>
                      <a:pt x="47" y="221"/>
                    </a:lnTo>
                    <a:lnTo>
                      <a:pt x="33" y="216"/>
                    </a:lnTo>
                    <a:lnTo>
                      <a:pt x="19" y="205"/>
                    </a:lnTo>
                    <a:lnTo>
                      <a:pt x="9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9" y="128"/>
                    </a:lnTo>
                    <a:lnTo>
                      <a:pt x="18" y="116"/>
                    </a:lnTo>
                    <a:lnTo>
                      <a:pt x="32" y="105"/>
                    </a:lnTo>
                    <a:lnTo>
                      <a:pt x="197" y="10"/>
                    </a:lnTo>
                    <a:lnTo>
                      <a:pt x="214" y="2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4740006" y="4831917"/>
                <a:ext cx="35406" cy="26226"/>
              </a:xfrm>
              <a:custGeom>
                <a:avLst/>
                <a:gdLst>
                  <a:gd name="T0" fmla="*/ 63 w 292"/>
                  <a:gd name="T1" fmla="*/ 0 h 224"/>
                  <a:gd name="T2" fmla="*/ 80 w 292"/>
                  <a:gd name="T3" fmla="*/ 2 h 224"/>
                  <a:gd name="T4" fmla="*/ 96 w 292"/>
                  <a:gd name="T5" fmla="*/ 10 h 224"/>
                  <a:gd name="T6" fmla="*/ 261 w 292"/>
                  <a:gd name="T7" fmla="*/ 105 h 224"/>
                  <a:gd name="T8" fmla="*/ 275 w 292"/>
                  <a:gd name="T9" fmla="*/ 116 h 224"/>
                  <a:gd name="T10" fmla="*/ 284 w 292"/>
                  <a:gd name="T11" fmla="*/ 128 h 224"/>
                  <a:gd name="T12" fmla="*/ 290 w 292"/>
                  <a:gd name="T13" fmla="*/ 144 h 224"/>
                  <a:gd name="T14" fmla="*/ 292 w 292"/>
                  <a:gd name="T15" fmla="*/ 159 h 224"/>
                  <a:gd name="T16" fmla="*/ 290 w 292"/>
                  <a:gd name="T17" fmla="*/ 176 h 224"/>
                  <a:gd name="T18" fmla="*/ 284 w 292"/>
                  <a:gd name="T19" fmla="*/ 192 h 224"/>
                  <a:gd name="T20" fmla="*/ 273 w 292"/>
                  <a:gd name="T21" fmla="*/ 205 h 224"/>
                  <a:gd name="T22" fmla="*/ 260 w 292"/>
                  <a:gd name="T23" fmla="*/ 216 h 224"/>
                  <a:gd name="T24" fmla="*/ 245 w 292"/>
                  <a:gd name="T25" fmla="*/ 221 h 224"/>
                  <a:gd name="T26" fmla="*/ 229 w 292"/>
                  <a:gd name="T27" fmla="*/ 224 h 224"/>
                  <a:gd name="T28" fmla="*/ 212 w 292"/>
                  <a:gd name="T29" fmla="*/ 221 h 224"/>
                  <a:gd name="T30" fmla="*/ 196 w 292"/>
                  <a:gd name="T31" fmla="*/ 215 h 224"/>
                  <a:gd name="T32" fmla="*/ 31 w 292"/>
                  <a:gd name="T33" fmla="*/ 120 h 224"/>
                  <a:gd name="T34" fmla="*/ 19 w 292"/>
                  <a:gd name="T35" fmla="*/ 110 h 224"/>
                  <a:gd name="T36" fmla="*/ 8 w 292"/>
                  <a:gd name="T37" fmla="*/ 96 h 224"/>
                  <a:gd name="T38" fmla="*/ 2 w 292"/>
                  <a:gd name="T39" fmla="*/ 80 h 224"/>
                  <a:gd name="T40" fmla="*/ 0 w 292"/>
                  <a:gd name="T41" fmla="*/ 65 h 224"/>
                  <a:gd name="T42" fmla="*/ 2 w 292"/>
                  <a:gd name="T43" fmla="*/ 48 h 224"/>
                  <a:gd name="T44" fmla="*/ 8 w 292"/>
                  <a:gd name="T45" fmla="*/ 33 h 224"/>
                  <a:gd name="T46" fmla="*/ 19 w 292"/>
                  <a:gd name="T47" fmla="*/ 19 h 224"/>
                  <a:gd name="T48" fmla="*/ 32 w 292"/>
                  <a:gd name="T49" fmla="*/ 9 h 224"/>
                  <a:gd name="T50" fmla="*/ 47 w 292"/>
                  <a:gd name="T51" fmla="*/ 3 h 224"/>
                  <a:gd name="T52" fmla="*/ 63 w 292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24">
                    <a:moveTo>
                      <a:pt x="63" y="0"/>
                    </a:moveTo>
                    <a:lnTo>
                      <a:pt x="80" y="2"/>
                    </a:lnTo>
                    <a:lnTo>
                      <a:pt x="96" y="10"/>
                    </a:lnTo>
                    <a:lnTo>
                      <a:pt x="261" y="105"/>
                    </a:lnTo>
                    <a:lnTo>
                      <a:pt x="275" y="116"/>
                    </a:lnTo>
                    <a:lnTo>
                      <a:pt x="284" y="128"/>
                    </a:lnTo>
                    <a:lnTo>
                      <a:pt x="290" y="144"/>
                    </a:lnTo>
                    <a:lnTo>
                      <a:pt x="292" y="159"/>
                    </a:lnTo>
                    <a:lnTo>
                      <a:pt x="290" y="176"/>
                    </a:lnTo>
                    <a:lnTo>
                      <a:pt x="284" y="192"/>
                    </a:lnTo>
                    <a:lnTo>
                      <a:pt x="273" y="205"/>
                    </a:lnTo>
                    <a:lnTo>
                      <a:pt x="260" y="216"/>
                    </a:lnTo>
                    <a:lnTo>
                      <a:pt x="245" y="221"/>
                    </a:lnTo>
                    <a:lnTo>
                      <a:pt x="229" y="224"/>
                    </a:lnTo>
                    <a:lnTo>
                      <a:pt x="212" y="221"/>
                    </a:lnTo>
                    <a:lnTo>
                      <a:pt x="196" y="215"/>
                    </a:lnTo>
                    <a:lnTo>
                      <a:pt x="31" y="120"/>
                    </a:lnTo>
                    <a:lnTo>
                      <a:pt x="19" y="110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auto">
              <a:xfrm>
                <a:off x="4759676" y="4757172"/>
                <a:ext cx="38028" cy="15736"/>
              </a:xfrm>
              <a:custGeom>
                <a:avLst/>
                <a:gdLst>
                  <a:gd name="T0" fmla="*/ 64 w 319"/>
                  <a:gd name="T1" fmla="*/ 0 h 128"/>
                  <a:gd name="T2" fmla="*/ 255 w 319"/>
                  <a:gd name="T3" fmla="*/ 0 h 128"/>
                  <a:gd name="T4" fmla="*/ 272 w 319"/>
                  <a:gd name="T5" fmla="*/ 4 h 128"/>
                  <a:gd name="T6" fmla="*/ 287 w 319"/>
                  <a:gd name="T7" fmla="*/ 10 h 128"/>
                  <a:gd name="T8" fmla="*/ 300 w 319"/>
                  <a:gd name="T9" fmla="*/ 19 h 128"/>
                  <a:gd name="T10" fmla="*/ 309 w 319"/>
                  <a:gd name="T11" fmla="*/ 33 h 128"/>
                  <a:gd name="T12" fmla="*/ 317 w 319"/>
                  <a:gd name="T13" fmla="*/ 47 h 128"/>
                  <a:gd name="T14" fmla="*/ 319 w 319"/>
                  <a:gd name="T15" fmla="*/ 65 h 128"/>
                  <a:gd name="T16" fmla="*/ 317 w 319"/>
                  <a:gd name="T17" fmla="*/ 82 h 128"/>
                  <a:gd name="T18" fmla="*/ 309 w 319"/>
                  <a:gd name="T19" fmla="*/ 96 h 128"/>
                  <a:gd name="T20" fmla="*/ 300 w 319"/>
                  <a:gd name="T21" fmla="*/ 110 h 128"/>
                  <a:gd name="T22" fmla="*/ 287 w 319"/>
                  <a:gd name="T23" fmla="*/ 119 h 128"/>
                  <a:gd name="T24" fmla="*/ 272 w 319"/>
                  <a:gd name="T25" fmla="*/ 126 h 128"/>
                  <a:gd name="T26" fmla="*/ 255 w 319"/>
                  <a:gd name="T27" fmla="*/ 128 h 128"/>
                  <a:gd name="T28" fmla="*/ 64 w 319"/>
                  <a:gd name="T29" fmla="*/ 128 h 128"/>
                  <a:gd name="T30" fmla="*/ 47 w 319"/>
                  <a:gd name="T31" fmla="*/ 126 h 128"/>
                  <a:gd name="T32" fmla="*/ 32 w 319"/>
                  <a:gd name="T33" fmla="*/ 119 h 128"/>
                  <a:gd name="T34" fmla="*/ 19 w 319"/>
                  <a:gd name="T35" fmla="*/ 110 h 128"/>
                  <a:gd name="T36" fmla="*/ 9 w 319"/>
                  <a:gd name="T37" fmla="*/ 96 h 128"/>
                  <a:gd name="T38" fmla="*/ 2 w 319"/>
                  <a:gd name="T39" fmla="*/ 82 h 128"/>
                  <a:gd name="T40" fmla="*/ 0 w 319"/>
                  <a:gd name="T41" fmla="*/ 65 h 128"/>
                  <a:gd name="T42" fmla="*/ 2 w 319"/>
                  <a:gd name="T43" fmla="*/ 47 h 128"/>
                  <a:gd name="T44" fmla="*/ 9 w 319"/>
                  <a:gd name="T45" fmla="*/ 33 h 128"/>
                  <a:gd name="T46" fmla="*/ 19 w 319"/>
                  <a:gd name="T47" fmla="*/ 19 h 128"/>
                  <a:gd name="T48" fmla="*/ 32 w 319"/>
                  <a:gd name="T49" fmla="*/ 10 h 128"/>
                  <a:gd name="T50" fmla="*/ 47 w 319"/>
                  <a:gd name="T51" fmla="*/ 4 h 128"/>
                  <a:gd name="T52" fmla="*/ 64 w 319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9" h="128">
                    <a:moveTo>
                      <a:pt x="64" y="0"/>
                    </a:moveTo>
                    <a:lnTo>
                      <a:pt x="255" y="0"/>
                    </a:lnTo>
                    <a:lnTo>
                      <a:pt x="272" y="4"/>
                    </a:lnTo>
                    <a:lnTo>
                      <a:pt x="287" y="10"/>
                    </a:lnTo>
                    <a:lnTo>
                      <a:pt x="300" y="19"/>
                    </a:lnTo>
                    <a:lnTo>
                      <a:pt x="309" y="33"/>
                    </a:lnTo>
                    <a:lnTo>
                      <a:pt x="317" y="47"/>
                    </a:lnTo>
                    <a:lnTo>
                      <a:pt x="319" y="65"/>
                    </a:lnTo>
                    <a:lnTo>
                      <a:pt x="317" y="82"/>
                    </a:lnTo>
                    <a:lnTo>
                      <a:pt x="309" y="96"/>
                    </a:lnTo>
                    <a:lnTo>
                      <a:pt x="300" y="110"/>
                    </a:lnTo>
                    <a:lnTo>
                      <a:pt x="287" y="119"/>
                    </a:lnTo>
                    <a:lnTo>
                      <a:pt x="272" y="126"/>
                    </a:lnTo>
                    <a:lnTo>
                      <a:pt x="255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9" y="110"/>
                    </a:lnTo>
                    <a:lnTo>
                      <a:pt x="9" y="96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4740006" y="4671937"/>
                <a:ext cx="35406" cy="27538"/>
              </a:xfrm>
              <a:custGeom>
                <a:avLst/>
                <a:gdLst>
                  <a:gd name="T0" fmla="*/ 229 w 292"/>
                  <a:gd name="T1" fmla="*/ 0 h 222"/>
                  <a:gd name="T2" fmla="*/ 245 w 292"/>
                  <a:gd name="T3" fmla="*/ 2 h 222"/>
                  <a:gd name="T4" fmla="*/ 260 w 292"/>
                  <a:gd name="T5" fmla="*/ 8 h 222"/>
                  <a:gd name="T6" fmla="*/ 273 w 292"/>
                  <a:gd name="T7" fmla="*/ 18 h 222"/>
                  <a:gd name="T8" fmla="*/ 284 w 292"/>
                  <a:gd name="T9" fmla="*/ 31 h 222"/>
                  <a:gd name="T10" fmla="*/ 290 w 292"/>
                  <a:gd name="T11" fmla="*/ 47 h 222"/>
                  <a:gd name="T12" fmla="*/ 292 w 292"/>
                  <a:gd name="T13" fmla="*/ 63 h 222"/>
                  <a:gd name="T14" fmla="*/ 290 w 292"/>
                  <a:gd name="T15" fmla="*/ 80 h 222"/>
                  <a:gd name="T16" fmla="*/ 284 w 292"/>
                  <a:gd name="T17" fmla="*/ 95 h 222"/>
                  <a:gd name="T18" fmla="*/ 275 w 292"/>
                  <a:gd name="T19" fmla="*/ 108 h 222"/>
                  <a:gd name="T20" fmla="*/ 261 w 292"/>
                  <a:gd name="T21" fmla="*/ 118 h 222"/>
                  <a:gd name="T22" fmla="*/ 96 w 292"/>
                  <a:gd name="T23" fmla="*/ 213 h 222"/>
                  <a:gd name="T24" fmla="*/ 80 w 292"/>
                  <a:gd name="T25" fmla="*/ 220 h 222"/>
                  <a:gd name="T26" fmla="*/ 63 w 292"/>
                  <a:gd name="T27" fmla="*/ 222 h 222"/>
                  <a:gd name="T28" fmla="*/ 48 w 292"/>
                  <a:gd name="T29" fmla="*/ 220 h 222"/>
                  <a:gd name="T30" fmla="*/ 32 w 292"/>
                  <a:gd name="T31" fmla="*/ 214 h 222"/>
                  <a:gd name="T32" fmla="*/ 19 w 292"/>
                  <a:gd name="T33" fmla="*/ 204 h 222"/>
                  <a:gd name="T34" fmla="*/ 8 w 292"/>
                  <a:gd name="T35" fmla="*/ 190 h 222"/>
                  <a:gd name="T36" fmla="*/ 2 w 292"/>
                  <a:gd name="T37" fmla="*/ 175 h 222"/>
                  <a:gd name="T38" fmla="*/ 0 w 292"/>
                  <a:gd name="T39" fmla="*/ 158 h 222"/>
                  <a:gd name="T40" fmla="*/ 2 w 292"/>
                  <a:gd name="T41" fmla="*/ 142 h 222"/>
                  <a:gd name="T42" fmla="*/ 8 w 292"/>
                  <a:gd name="T43" fmla="*/ 127 h 222"/>
                  <a:gd name="T44" fmla="*/ 19 w 292"/>
                  <a:gd name="T45" fmla="*/ 114 h 222"/>
                  <a:gd name="T46" fmla="*/ 31 w 292"/>
                  <a:gd name="T47" fmla="*/ 103 h 222"/>
                  <a:gd name="T48" fmla="*/ 196 w 292"/>
                  <a:gd name="T49" fmla="*/ 8 h 222"/>
                  <a:gd name="T50" fmla="*/ 213 w 292"/>
                  <a:gd name="T51" fmla="*/ 2 h 222"/>
                  <a:gd name="T52" fmla="*/ 229 w 292"/>
                  <a:gd name="T5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22">
                    <a:moveTo>
                      <a:pt x="229" y="0"/>
                    </a:moveTo>
                    <a:lnTo>
                      <a:pt x="245" y="2"/>
                    </a:lnTo>
                    <a:lnTo>
                      <a:pt x="260" y="8"/>
                    </a:lnTo>
                    <a:lnTo>
                      <a:pt x="273" y="18"/>
                    </a:lnTo>
                    <a:lnTo>
                      <a:pt x="284" y="31"/>
                    </a:lnTo>
                    <a:lnTo>
                      <a:pt x="290" y="47"/>
                    </a:lnTo>
                    <a:lnTo>
                      <a:pt x="292" y="63"/>
                    </a:lnTo>
                    <a:lnTo>
                      <a:pt x="290" y="80"/>
                    </a:lnTo>
                    <a:lnTo>
                      <a:pt x="284" y="95"/>
                    </a:lnTo>
                    <a:lnTo>
                      <a:pt x="275" y="108"/>
                    </a:lnTo>
                    <a:lnTo>
                      <a:pt x="261" y="118"/>
                    </a:lnTo>
                    <a:lnTo>
                      <a:pt x="96" y="213"/>
                    </a:lnTo>
                    <a:lnTo>
                      <a:pt x="80" y="220"/>
                    </a:lnTo>
                    <a:lnTo>
                      <a:pt x="63" y="222"/>
                    </a:lnTo>
                    <a:lnTo>
                      <a:pt x="48" y="220"/>
                    </a:lnTo>
                    <a:lnTo>
                      <a:pt x="32" y="214"/>
                    </a:lnTo>
                    <a:lnTo>
                      <a:pt x="19" y="204"/>
                    </a:lnTo>
                    <a:lnTo>
                      <a:pt x="8" y="190"/>
                    </a:lnTo>
                    <a:lnTo>
                      <a:pt x="2" y="175"/>
                    </a:lnTo>
                    <a:lnTo>
                      <a:pt x="0" y="158"/>
                    </a:lnTo>
                    <a:lnTo>
                      <a:pt x="2" y="142"/>
                    </a:lnTo>
                    <a:lnTo>
                      <a:pt x="8" y="127"/>
                    </a:lnTo>
                    <a:lnTo>
                      <a:pt x="19" y="114"/>
                    </a:lnTo>
                    <a:lnTo>
                      <a:pt x="31" y="103"/>
                    </a:lnTo>
                    <a:lnTo>
                      <a:pt x="196" y="8"/>
                    </a:lnTo>
                    <a:lnTo>
                      <a:pt x="213" y="2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4686242" y="4610305"/>
                <a:ext cx="26226" cy="34094"/>
              </a:xfrm>
              <a:custGeom>
                <a:avLst/>
                <a:gdLst>
                  <a:gd name="T0" fmla="*/ 158 w 223"/>
                  <a:gd name="T1" fmla="*/ 0 h 292"/>
                  <a:gd name="T2" fmla="*/ 175 w 223"/>
                  <a:gd name="T3" fmla="*/ 2 h 292"/>
                  <a:gd name="T4" fmla="*/ 191 w 223"/>
                  <a:gd name="T5" fmla="*/ 9 h 292"/>
                  <a:gd name="T6" fmla="*/ 204 w 223"/>
                  <a:gd name="T7" fmla="*/ 19 h 292"/>
                  <a:gd name="T8" fmla="*/ 215 w 223"/>
                  <a:gd name="T9" fmla="*/ 32 h 292"/>
                  <a:gd name="T10" fmla="*/ 221 w 223"/>
                  <a:gd name="T11" fmla="*/ 48 h 292"/>
                  <a:gd name="T12" fmla="*/ 223 w 223"/>
                  <a:gd name="T13" fmla="*/ 63 h 292"/>
                  <a:gd name="T14" fmla="*/ 221 w 223"/>
                  <a:gd name="T15" fmla="*/ 80 h 292"/>
                  <a:gd name="T16" fmla="*/ 215 w 223"/>
                  <a:gd name="T17" fmla="*/ 95 h 292"/>
                  <a:gd name="T18" fmla="*/ 119 w 223"/>
                  <a:gd name="T19" fmla="*/ 261 h 292"/>
                  <a:gd name="T20" fmla="*/ 109 w 223"/>
                  <a:gd name="T21" fmla="*/ 274 h 292"/>
                  <a:gd name="T22" fmla="*/ 95 w 223"/>
                  <a:gd name="T23" fmla="*/ 285 h 292"/>
                  <a:gd name="T24" fmla="*/ 80 w 223"/>
                  <a:gd name="T25" fmla="*/ 290 h 292"/>
                  <a:gd name="T26" fmla="*/ 64 w 223"/>
                  <a:gd name="T27" fmla="*/ 292 h 292"/>
                  <a:gd name="T28" fmla="*/ 48 w 223"/>
                  <a:gd name="T29" fmla="*/ 290 h 292"/>
                  <a:gd name="T30" fmla="*/ 33 w 223"/>
                  <a:gd name="T31" fmla="*/ 284 h 292"/>
                  <a:gd name="T32" fmla="*/ 18 w 223"/>
                  <a:gd name="T33" fmla="*/ 273 h 292"/>
                  <a:gd name="T34" fmla="*/ 9 w 223"/>
                  <a:gd name="T35" fmla="*/ 261 h 292"/>
                  <a:gd name="T36" fmla="*/ 2 w 223"/>
                  <a:gd name="T37" fmla="*/ 245 h 292"/>
                  <a:gd name="T38" fmla="*/ 0 w 223"/>
                  <a:gd name="T39" fmla="*/ 230 h 292"/>
                  <a:gd name="T40" fmla="*/ 2 w 223"/>
                  <a:gd name="T41" fmla="*/ 213 h 292"/>
                  <a:gd name="T42" fmla="*/ 9 w 223"/>
                  <a:gd name="T43" fmla="*/ 197 h 292"/>
                  <a:gd name="T44" fmla="*/ 104 w 223"/>
                  <a:gd name="T45" fmla="*/ 32 h 292"/>
                  <a:gd name="T46" fmla="*/ 115 w 223"/>
                  <a:gd name="T47" fmla="*/ 18 h 292"/>
                  <a:gd name="T48" fmla="*/ 128 w 223"/>
                  <a:gd name="T49" fmla="*/ 8 h 292"/>
                  <a:gd name="T50" fmla="*/ 143 w 223"/>
                  <a:gd name="T51" fmla="*/ 2 h 292"/>
                  <a:gd name="T52" fmla="*/ 158 w 223"/>
                  <a:gd name="T5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3" h="292">
                    <a:moveTo>
                      <a:pt x="158" y="0"/>
                    </a:moveTo>
                    <a:lnTo>
                      <a:pt x="175" y="2"/>
                    </a:lnTo>
                    <a:lnTo>
                      <a:pt x="191" y="9"/>
                    </a:lnTo>
                    <a:lnTo>
                      <a:pt x="204" y="19"/>
                    </a:lnTo>
                    <a:lnTo>
                      <a:pt x="215" y="32"/>
                    </a:lnTo>
                    <a:lnTo>
                      <a:pt x="221" y="48"/>
                    </a:lnTo>
                    <a:lnTo>
                      <a:pt x="223" y="63"/>
                    </a:lnTo>
                    <a:lnTo>
                      <a:pt x="221" y="80"/>
                    </a:lnTo>
                    <a:lnTo>
                      <a:pt x="215" y="95"/>
                    </a:lnTo>
                    <a:lnTo>
                      <a:pt x="119" y="261"/>
                    </a:lnTo>
                    <a:lnTo>
                      <a:pt x="109" y="274"/>
                    </a:lnTo>
                    <a:lnTo>
                      <a:pt x="95" y="285"/>
                    </a:lnTo>
                    <a:lnTo>
                      <a:pt x="80" y="290"/>
                    </a:lnTo>
                    <a:lnTo>
                      <a:pt x="64" y="292"/>
                    </a:lnTo>
                    <a:lnTo>
                      <a:pt x="48" y="290"/>
                    </a:lnTo>
                    <a:lnTo>
                      <a:pt x="33" y="284"/>
                    </a:lnTo>
                    <a:lnTo>
                      <a:pt x="18" y="273"/>
                    </a:lnTo>
                    <a:lnTo>
                      <a:pt x="9" y="261"/>
                    </a:lnTo>
                    <a:lnTo>
                      <a:pt x="2" y="245"/>
                    </a:lnTo>
                    <a:lnTo>
                      <a:pt x="0" y="230"/>
                    </a:lnTo>
                    <a:lnTo>
                      <a:pt x="2" y="213"/>
                    </a:lnTo>
                    <a:lnTo>
                      <a:pt x="9" y="197"/>
                    </a:lnTo>
                    <a:lnTo>
                      <a:pt x="104" y="32"/>
                    </a:lnTo>
                    <a:lnTo>
                      <a:pt x="115" y="18"/>
                    </a:lnTo>
                    <a:lnTo>
                      <a:pt x="128" y="8"/>
                    </a:lnTo>
                    <a:lnTo>
                      <a:pt x="143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C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4601007" y="4702097"/>
                <a:ext cx="36717" cy="118018"/>
              </a:xfrm>
              <a:custGeom>
                <a:avLst/>
                <a:gdLst>
                  <a:gd name="T0" fmla="*/ 153 w 306"/>
                  <a:gd name="T1" fmla="*/ 0 h 991"/>
                  <a:gd name="T2" fmla="*/ 184 w 306"/>
                  <a:gd name="T3" fmla="*/ 2 h 991"/>
                  <a:gd name="T4" fmla="*/ 211 w 306"/>
                  <a:gd name="T5" fmla="*/ 8 h 991"/>
                  <a:gd name="T6" fmla="*/ 236 w 306"/>
                  <a:gd name="T7" fmla="*/ 17 h 991"/>
                  <a:gd name="T8" fmla="*/ 257 w 306"/>
                  <a:gd name="T9" fmla="*/ 30 h 991"/>
                  <a:gd name="T10" fmla="*/ 274 w 306"/>
                  <a:gd name="T11" fmla="*/ 47 h 991"/>
                  <a:gd name="T12" fmla="*/ 288 w 306"/>
                  <a:gd name="T13" fmla="*/ 67 h 991"/>
                  <a:gd name="T14" fmla="*/ 298 w 306"/>
                  <a:gd name="T15" fmla="*/ 91 h 991"/>
                  <a:gd name="T16" fmla="*/ 304 w 306"/>
                  <a:gd name="T17" fmla="*/ 119 h 991"/>
                  <a:gd name="T18" fmla="*/ 306 w 306"/>
                  <a:gd name="T19" fmla="*/ 150 h 991"/>
                  <a:gd name="T20" fmla="*/ 306 w 306"/>
                  <a:gd name="T21" fmla="*/ 375 h 991"/>
                  <a:gd name="T22" fmla="*/ 305 w 306"/>
                  <a:gd name="T23" fmla="*/ 405 h 991"/>
                  <a:gd name="T24" fmla="*/ 302 w 306"/>
                  <a:gd name="T25" fmla="*/ 435 h 991"/>
                  <a:gd name="T26" fmla="*/ 298 w 306"/>
                  <a:gd name="T27" fmla="*/ 466 h 991"/>
                  <a:gd name="T28" fmla="*/ 238 w 306"/>
                  <a:gd name="T29" fmla="*/ 920 h 991"/>
                  <a:gd name="T30" fmla="*/ 234 w 306"/>
                  <a:gd name="T31" fmla="*/ 942 h 991"/>
                  <a:gd name="T32" fmla="*/ 227 w 306"/>
                  <a:gd name="T33" fmla="*/ 959 h 991"/>
                  <a:gd name="T34" fmla="*/ 217 w 306"/>
                  <a:gd name="T35" fmla="*/ 972 h 991"/>
                  <a:gd name="T36" fmla="*/ 205 w 306"/>
                  <a:gd name="T37" fmla="*/ 981 h 991"/>
                  <a:gd name="T38" fmla="*/ 190 w 306"/>
                  <a:gd name="T39" fmla="*/ 987 h 991"/>
                  <a:gd name="T40" fmla="*/ 173 w 306"/>
                  <a:gd name="T41" fmla="*/ 990 h 991"/>
                  <a:gd name="T42" fmla="*/ 153 w 306"/>
                  <a:gd name="T43" fmla="*/ 991 h 991"/>
                  <a:gd name="T44" fmla="*/ 133 w 306"/>
                  <a:gd name="T45" fmla="*/ 990 h 991"/>
                  <a:gd name="T46" fmla="*/ 115 w 306"/>
                  <a:gd name="T47" fmla="*/ 987 h 991"/>
                  <a:gd name="T48" fmla="*/ 101 w 306"/>
                  <a:gd name="T49" fmla="*/ 981 h 991"/>
                  <a:gd name="T50" fmla="*/ 88 w 306"/>
                  <a:gd name="T51" fmla="*/ 972 h 991"/>
                  <a:gd name="T52" fmla="*/ 79 w 306"/>
                  <a:gd name="T53" fmla="*/ 959 h 991"/>
                  <a:gd name="T54" fmla="*/ 72 w 306"/>
                  <a:gd name="T55" fmla="*/ 942 h 991"/>
                  <a:gd name="T56" fmla="*/ 67 w 306"/>
                  <a:gd name="T57" fmla="*/ 920 h 991"/>
                  <a:gd name="T58" fmla="*/ 7 w 306"/>
                  <a:gd name="T59" fmla="*/ 466 h 991"/>
                  <a:gd name="T60" fmla="*/ 4 w 306"/>
                  <a:gd name="T61" fmla="*/ 435 h 991"/>
                  <a:gd name="T62" fmla="*/ 1 w 306"/>
                  <a:gd name="T63" fmla="*/ 405 h 991"/>
                  <a:gd name="T64" fmla="*/ 0 w 306"/>
                  <a:gd name="T65" fmla="*/ 375 h 991"/>
                  <a:gd name="T66" fmla="*/ 0 w 306"/>
                  <a:gd name="T67" fmla="*/ 150 h 991"/>
                  <a:gd name="T68" fmla="*/ 2 w 306"/>
                  <a:gd name="T69" fmla="*/ 119 h 991"/>
                  <a:gd name="T70" fmla="*/ 7 w 306"/>
                  <a:gd name="T71" fmla="*/ 91 h 991"/>
                  <a:gd name="T72" fmla="*/ 18 w 306"/>
                  <a:gd name="T73" fmla="*/ 67 h 991"/>
                  <a:gd name="T74" fmla="*/ 31 w 306"/>
                  <a:gd name="T75" fmla="*/ 47 h 991"/>
                  <a:gd name="T76" fmla="*/ 49 w 306"/>
                  <a:gd name="T77" fmla="*/ 30 h 991"/>
                  <a:gd name="T78" fmla="*/ 70 w 306"/>
                  <a:gd name="T79" fmla="*/ 17 h 991"/>
                  <a:gd name="T80" fmla="*/ 95 w 306"/>
                  <a:gd name="T81" fmla="*/ 8 h 991"/>
                  <a:gd name="T82" fmla="*/ 122 w 306"/>
                  <a:gd name="T83" fmla="*/ 2 h 991"/>
                  <a:gd name="T84" fmla="*/ 153 w 306"/>
                  <a:gd name="T85" fmla="*/ 0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6" h="991">
                    <a:moveTo>
                      <a:pt x="153" y="0"/>
                    </a:moveTo>
                    <a:lnTo>
                      <a:pt x="184" y="2"/>
                    </a:lnTo>
                    <a:lnTo>
                      <a:pt x="211" y="8"/>
                    </a:lnTo>
                    <a:lnTo>
                      <a:pt x="236" y="17"/>
                    </a:lnTo>
                    <a:lnTo>
                      <a:pt x="257" y="30"/>
                    </a:lnTo>
                    <a:lnTo>
                      <a:pt x="274" y="47"/>
                    </a:lnTo>
                    <a:lnTo>
                      <a:pt x="288" y="67"/>
                    </a:lnTo>
                    <a:lnTo>
                      <a:pt x="298" y="91"/>
                    </a:lnTo>
                    <a:lnTo>
                      <a:pt x="304" y="119"/>
                    </a:lnTo>
                    <a:lnTo>
                      <a:pt x="306" y="150"/>
                    </a:lnTo>
                    <a:lnTo>
                      <a:pt x="306" y="375"/>
                    </a:lnTo>
                    <a:lnTo>
                      <a:pt x="305" y="405"/>
                    </a:lnTo>
                    <a:lnTo>
                      <a:pt x="302" y="435"/>
                    </a:lnTo>
                    <a:lnTo>
                      <a:pt x="298" y="466"/>
                    </a:lnTo>
                    <a:lnTo>
                      <a:pt x="238" y="920"/>
                    </a:lnTo>
                    <a:lnTo>
                      <a:pt x="234" y="942"/>
                    </a:lnTo>
                    <a:lnTo>
                      <a:pt x="227" y="959"/>
                    </a:lnTo>
                    <a:lnTo>
                      <a:pt x="217" y="972"/>
                    </a:lnTo>
                    <a:lnTo>
                      <a:pt x="205" y="981"/>
                    </a:lnTo>
                    <a:lnTo>
                      <a:pt x="190" y="987"/>
                    </a:lnTo>
                    <a:lnTo>
                      <a:pt x="173" y="990"/>
                    </a:lnTo>
                    <a:lnTo>
                      <a:pt x="153" y="991"/>
                    </a:lnTo>
                    <a:lnTo>
                      <a:pt x="133" y="990"/>
                    </a:lnTo>
                    <a:lnTo>
                      <a:pt x="115" y="987"/>
                    </a:lnTo>
                    <a:lnTo>
                      <a:pt x="101" y="981"/>
                    </a:lnTo>
                    <a:lnTo>
                      <a:pt x="88" y="972"/>
                    </a:lnTo>
                    <a:lnTo>
                      <a:pt x="79" y="959"/>
                    </a:lnTo>
                    <a:lnTo>
                      <a:pt x="72" y="942"/>
                    </a:lnTo>
                    <a:lnTo>
                      <a:pt x="67" y="920"/>
                    </a:lnTo>
                    <a:lnTo>
                      <a:pt x="7" y="466"/>
                    </a:lnTo>
                    <a:lnTo>
                      <a:pt x="4" y="435"/>
                    </a:lnTo>
                    <a:lnTo>
                      <a:pt x="1" y="405"/>
                    </a:lnTo>
                    <a:lnTo>
                      <a:pt x="0" y="375"/>
                    </a:lnTo>
                    <a:lnTo>
                      <a:pt x="0" y="150"/>
                    </a:lnTo>
                    <a:lnTo>
                      <a:pt x="2" y="119"/>
                    </a:lnTo>
                    <a:lnTo>
                      <a:pt x="7" y="91"/>
                    </a:lnTo>
                    <a:lnTo>
                      <a:pt x="18" y="67"/>
                    </a:lnTo>
                    <a:lnTo>
                      <a:pt x="31" y="47"/>
                    </a:lnTo>
                    <a:lnTo>
                      <a:pt x="49" y="30"/>
                    </a:lnTo>
                    <a:lnTo>
                      <a:pt x="70" y="17"/>
                    </a:lnTo>
                    <a:lnTo>
                      <a:pt x="95" y="8"/>
                    </a:lnTo>
                    <a:lnTo>
                      <a:pt x="122" y="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4601007" y="4834540"/>
                <a:ext cx="36717" cy="38028"/>
              </a:xfrm>
              <a:custGeom>
                <a:avLst/>
                <a:gdLst>
                  <a:gd name="T0" fmla="*/ 159 w 318"/>
                  <a:gd name="T1" fmla="*/ 0 h 319"/>
                  <a:gd name="T2" fmla="*/ 191 w 318"/>
                  <a:gd name="T3" fmla="*/ 4 h 319"/>
                  <a:gd name="T4" fmla="*/ 220 w 318"/>
                  <a:gd name="T5" fmla="*/ 14 h 319"/>
                  <a:gd name="T6" fmla="*/ 247 w 318"/>
                  <a:gd name="T7" fmla="*/ 28 h 319"/>
                  <a:gd name="T8" fmla="*/ 271 w 318"/>
                  <a:gd name="T9" fmla="*/ 47 h 319"/>
                  <a:gd name="T10" fmla="*/ 291 w 318"/>
                  <a:gd name="T11" fmla="*/ 71 h 319"/>
                  <a:gd name="T12" fmla="*/ 305 w 318"/>
                  <a:gd name="T13" fmla="*/ 98 h 319"/>
                  <a:gd name="T14" fmla="*/ 315 w 318"/>
                  <a:gd name="T15" fmla="*/ 128 h 319"/>
                  <a:gd name="T16" fmla="*/ 318 w 318"/>
                  <a:gd name="T17" fmla="*/ 159 h 319"/>
                  <a:gd name="T18" fmla="*/ 315 w 318"/>
                  <a:gd name="T19" fmla="*/ 192 h 319"/>
                  <a:gd name="T20" fmla="*/ 305 w 318"/>
                  <a:gd name="T21" fmla="*/ 222 h 319"/>
                  <a:gd name="T22" fmla="*/ 291 w 318"/>
                  <a:gd name="T23" fmla="*/ 249 h 319"/>
                  <a:gd name="T24" fmla="*/ 271 w 318"/>
                  <a:gd name="T25" fmla="*/ 272 h 319"/>
                  <a:gd name="T26" fmla="*/ 247 w 318"/>
                  <a:gd name="T27" fmla="*/ 291 h 319"/>
                  <a:gd name="T28" fmla="*/ 220 w 318"/>
                  <a:gd name="T29" fmla="*/ 306 h 319"/>
                  <a:gd name="T30" fmla="*/ 191 w 318"/>
                  <a:gd name="T31" fmla="*/ 315 h 319"/>
                  <a:gd name="T32" fmla="*/ 159 w 318"/>
                  <a:gd name="T33" fmla="*/ 319 h 319"/>
                  <a:gd name="T34" fmla="*/ 127 w 318"/>
                  <a:gd name="T35" fmla="*/ 315 h 319"/>
                  <a:gd name="T36" fmla="*/ 97 w 318"/>
                  <a:gd name="T37" fmla="*/ 306 h 319"/>
                  <a:gd name="T38" fmla="*/ 70 w 318"/>
                  <a:gd name="T39" fmla="*/ 291 h 319"/>
                  <a:gd name="T40" fmla="*/ 46 w 318"/>
                  <a:gd name="T41" fmla="*/ 272 h 319"/>
                  <a:gd name="T42" fmla="*/ 27 w 318"/>
                  <a:gd name="T43" fmla="*/ 249 h 319"/>
                  <a:gd name="T44" fmla="*/ 12 w 318"/>
                  <a:gd name="T45" fmla="*/ 222 h 319"/>
                  <a:gd name="T46" fmla="*/ 3 w 318"/>
                  <a:gd name="T47" fmla="*/ 192 h 319"/>
                  <a:gd name="T48" fmla="*/ 0 w 318"/>
                  <a:gd name="T49" fmla="*/ 159 h 319"/>
                  <a:gd name="T50" fmla="*/ 3 w 318"/>
                  <a:gd name="T51" fmla="*/ 128 h 319"/>
                  <a:gd name="T52" fmla="*/ 12 w 318"/>
                  <a:gd name="T53" fmla="*/ 98 h 319"/>
                  <a:gd name="T54" fmla="*/ 27 w 318"/>
                  <a:gd name="T55" fmla="*/ 71 h 319"/>
                  <a:gd name="T56" fmla="*/ 46 w 318"/>
                  <a:gd name="T57" fmla="*/ 47 h 319"/>
                  <a:gd name="T58" fmla="*/ 70 w 318"/>
                  <a:gd name="T59" fmla="*/ 28 h 319"/>
                  <a:gd name="T60" fmla="*/ 97 w 318"/>
                  <a:gd name="T61" fmla="*/ 14 h 319"/>
                  <a:gd name="T62" fmla="*/ 127 w 318"/>
                  <a:gd name="T63" fmla="*/ 4 h 319"/>
                  <a:gd name="T64" fmla="*/ 159 w 318"/>
                  <a:gd name="T6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8" h="319">
                    <a:moveTo>
                      <a:pt x="159" y="0"/>
                    </a:moveTo>
                    <a:lnTo>
                      <a:pt x="191" y="4"/>
                    </a:lnTo>
                    <a:lnTo>
                      <a:pt x="220" y="14"/>
                    </a:lnTo>
                    <a:lnTo>
                      <a:pt x="247" y="28"/>
                    </a:lnTo>
                    <a:lnTo>
                      <a:pt x="271" y="47"/>
                    </a:lnTo>
                    <a:lnTo>
                      <a:pt x="291" y="71"/>
                    </a:lnTo>
                    <a:lnTo>
                      <a:pt x="305" y="98"/>
                    </a:lnTo>
                    <a:lnTo>
                      <a:pt x="315" y="128"/>
                    </a:lnTo>
                    <a:lnTo>
                      <a:pt x="318" y="159"/>
                    </a:lnTo>
                    <a:lnTo>
                      <a:pt x="315" y="192"/>
                    </a:lnTo>
                    <a:lnTo>
                      <a:pt x="305" y="222"/>
                    </a:lnTo>
                    <a:lnTo>
                      <a:pt x="291" y="249"/>
                    </a:lnTo>
                    <a:lnTo>
                      <a:pt x="271" y="272"/>
                    </a:lnTo>
                    <a:lnTo>
                      <a:pt x="247" y="291"/>
                    </a:lnTo>
                    <a:lnTo>
                      <a:pt x="220" y="306"/>
                    </a:lnTo>
                    <a:lnTo>
                      <a:pt x="191" y="315"/>
                    </a:lnTo>
                    <a:lnTo>
                      <a:pt x="159" y="319"/>
                    </a:lnTo>
                    <a:lnTo>
                      <a:pt x="127" y="315"/>
                    </a:lnTo>
                    <a:lnTo>
                      <a:pt x="97" y="306"/>
                    </a:lnTo>
                    <a:lnTo>
                      <a:pt x="70" y="291"/>
                    </a:lnTo>
                    <a:lnTo>
                      <a:pt x="46" y="272"/>
                    </a:lnTo>
                    <a:lnTo>
                      <a:pt x="27" y="249"/>
                    </a:lnTo>
                    <a:lnTo>
                      <a:pt x="12" y="222"/>
                    </a:lnTo>
                    <a:lnTo>
                      <a:pt x="3" y="192"/>
                    </a:lnTo>
                    <a:lnTo>
                      <a:pt x="0" y="159"/>
                    </a:lnTo>
                    <a:lnTo>
                      <a:pt x="3" y="128"/>
                    </a:lnTo>
                    <a:lnTo>
                      <a:pt x="12" y="98"/>
                    </a:lnTo>
                    <a:lnTo>
                      <a:pt x="27" y="71"/>
                    </a:lnTo>
                    <a:lnTo>
                      <a:pt x="46" y="47"/>
                    </a:lnTo>
                    <a:lnTo>
                      <a:pt x="70" y="28"/>
                    </a:lnTo>
                    <a:lnTo>
                      <a:pt x="97" y="14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387725" y="1062780"/>
            <a:ext cx="2499360" cy="477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800" b="1" spc="-100" dirty="0">
                <a:solidFill>
                  <a:schemeClr val="bg1"/>
                </a:solidFill>
                <a:ea typeface="Noto Sans CJK KR Bold" panose="020B0800000000000000" pitchFamily="34" charset="-127"/>
              </a:rPr>
              <a:t>Experience</a:t>
            </a:r>
            <a:endParaRPr lang="ko-KR" altLang="en-US" sz="3800" b="1" spc="-100" dirty="0">
              <a:solidFill>
                <a:schemeClr val="bg1"/>
              </a:solidFill>
              <a:ea typeface="Noto Sans CJK KR Bold" panose="020B0800000000000000" pitchFamily="34" charset="-127"/>
            </a:endParaRPr>
          </a:p>
        </p:txBody>
      </p:sp>
      <p:sp>
        <p:nvSpPr>
          <p:cNvPr id="73" name="Freeform 57"/>
          <p:cNvSpPr>
            <a:spLocks noEditPoints="1"/>
          </p:cNvSpPr>
          <p:nvPr/>
        </p:nvSpPr>
        <p:spPr bwMode="auto">
          <a:xfrm>
            <a:off x="4151313" y="1563874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8929CE3-5DEC-42D8-8BB6-6078EA5A0FAD}"/>
              </a:ext>
            </a:extLst>
          </p:cNvPr>
          <p:cNvSpPr/>
          <p:nvPr/>
        </p:nvSpPr>
        <p:spPr>
          <a:xfrm>
            <a:off x="415286" y="1873527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2/3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DB2848-ED6E-4FF2-9AC0-9F0801A62CCA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Who am I?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56CABF-6AC8-4D07-863D-B415B013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928" y="2297766"/>
            <a:ext cx="8588072" cy="40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65929B-6F36-44E0-8C1B-7E795DFE1363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151313" y="475571"/>
            <a:ext cx="682207" cy="682206"/>
            <a:chOff x="5005206" y="4110181"/>
            <a:chExt cx="682207" cy="682206"/>
          </a:xfrm>
        </p:grpSpPr>
        <p:sp>
          <p:nvSpPr>
            <p:cNvPr id="30" name="타원 29"/>
            <p:cNvSpPr/>
            <p:nvPr/>
          </p:nvSpPr>
          <p:spPr>
            <a:xfrm>
              <a:off x="5005206" y="4110181"/>
              <a:ext cx="682207" cy="6822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6" name="Group 45"/>
            <p:cNvGrpSpPr>
              <a:grpSpLocks noChangeAspect="1"/>
            </p:cNvGrpSpPr>
            <p:nvPr/>
          </p:nvGrpSpPr>
          <p:grpSpPr bwMode="auto">
            <a:xfrm>
              <a:off x="5205665" y="4277072"/>
              <a:ext cx="281288" cy="348424"/>
              <a:chOff x="3372" y="2171"/>
              <a:chExt cx="243" cy="301"/>
            </a:xfrm>
            <a:solidFill>
              <a:srgbClr val="00C300"/>
            </a:solidFill>
          </p:grpSpPr>
          <p:sp>
            <p:nvSpPr>
              <p:cNvPr id="7" name="Freeform 47"/>
              <p:cNvSpPr>
                <a:spLocks/>
              </p:cNvSpPr>
              <p:nvPr/>
            </p:nvSpPr>
            <p:spPr bwMode="auto">
              <a:xfrm>
                <a:off x="3372" y="2171"/>
                <a:ext cx="114" cy="137"/>
              </a:xfrm>
              <a:custGeom>
                <a:avLst/>
                <a:gdLst>
                  <a:gd name="T0" fmla="*/ 747 w 1250"/>
                  <a:gd name="T1" fmla="*/ 0 h 1507"/>
                  <a:gd name="T2" fmla="*/ 773 w 1250"/>
                  <a:gd name="T3" fmla="*/ 2 h 1507"/>
                  <a:gd name="T4" fmla="*/ 798 w 1250"/>
                  <a:gd name="T5" fmla="*/ 10 h 1507"/>
                  <a:gd name="T6" fmla="*/ 821 w 1250"/>
                  <a:gd name="T7" fmla="*/ 21 h 1507"/>
                  <a:gd name="T8" fmla="*/ 842 w 1250"/>
                  <a:gd name="T9" fmla="*/ 37 h 1507"/>
                  <a:gd name="T10" fmla="*/ 861 w 1250"/>
                  <a:gd name="T11" fmla="*/ 55 h 1507"/>
                  <a:gd name="T12" fmla="*/ 876 w 1250"/>
                  <a:gd name="T13" fmla="*/ 78 h 1507"/>
                  <a:gd name="T14" fmla="*/ 1250 w 1250"/>
                  <a:gd name="T15" fmla="*/ 773 h 1507"/>
                  <a:gd name="T16" fmla="*/ 937 w 1250"/>
                  <a:gd name="T17" fmla="*/ 1354 h 1507"/>
                  <a:gd name="T18" fmla="*/ 911 w 1250"/>
                  <a:gd name="T19" fmla="*/ 1378 h 1507"/>
                  <a:gd name="T20" fmla="*/ 887 w 1250"/>
                  <a:gd name="T21" fmla="*/ 1405 h 1507"/>
                  <a:gd name="T22" fmla="*/ 866 w 1250"/>
                  <a:gd name="T23" fmla="*/ 1436 h 1507"/>
                  <a:gd name="T24" fmla="*/ 830 w 1250"/>
                  <a:gd name="T25" fmla="*/ 1499 h 1507"/>
                  <a:gd name="T26" fmla="*/ 756 w 1250"/>
                  <a:gd name="T27" fmla="*/ 1500 h 1507"/>
                  <a:gd name="T28" fmla="*/ 723 w 1250"/>
                  <a:gd name="T29" fmla="*/ 1502 h 1507"/>
                  <a:gd name="T30" fmla="*/ 691 w 1250"/>
                  <a:gd name="T31" fmla="*/ 1507 h 1507"/>
                  <a:gd name="T32" fmla="*/ 23 w 1250"/>
                  <a:gd name="T33" fmla="*/ 450 h 1507"/>
                  <a:gd name="T34" fmla="*/ 10 w 1250"/>
                  <a:gd name="T35" fmla="*/ 427 h 1507"/>
                  <a:gd name="T36" fmla="*/ 2 w 1250"/>
                  <a:gd name="T37" fmla="*/ 402 h 1507"/>
                  <a:gd name="T38" fmla="*/ 0 w 1250"/>
                  <a:gd name="T39" fmla="*/ 376 h 1507"/>
                  <a:gd name="T40" fmla="*/ 1 w 1250"/>
                  <a:gd name="T41" fmla="*/ 350 h 1507"/>
                  <a:gd name="T42" fmla="*/ 7 w 1250"/>
                  <a:gd name="T43" fmla="*/ 324 h 1507"/>
                  <a:gd name="T44" fmla="*/ 18 w 1250"/>
                  <a:gd name="T45" fmla="*/ 300 h 1507"/>
                  <a:gd name="T46" fmla="*/ 32 w 1250"/>
                  <a:gd name="T47" fmla="*/ 278 h 1507"/>
                  <a:gd name="T48" fmla="*/ 51 w 1250"/>
                  <a:gd name="T49" fmla="*/ 259 h 1507"/>
                  <a:gd name="T50" fmla="*/ 72 w 1250"/>
                  <a:gd name="T51" fmla="*/ 244 h 1507"/>
                  <a:gd name="T52" fmla="*/ 96 w 1250"/>
                  <a:gd name="T53" fmla="*/ 232 h 1507"/>
                  <a:gd name="T54" fmla="*/ 694 w 1250"/>
                  <a:gd name="T55" fmla="*/ 10 h 1507"/>
                  <a:gd name="T56" fmla="*/ 720 w 1250"/>
                  <a:gd name="T57" fmla="*/ 2 h 1507"/>
                  <a:gd name="T58" fmla="*/ 747 w 1250"/>
                  <a:gd name="T59" fmla="*/ 0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50" h="1507">
                    <a:moveTo>
                      <a:pt x="747" y="0"/>
                    </a:moveTo>
                    <a:lnTo>
                      <a:pt x="773" y="2"/>
                    </a:lnTo>
                    <a:lnTo>
                      <a:pt x="798" y="10"/>
                    </a:lnTo>
                    <a:lnTo>
                      <a:pt x="821" y="21"/>
                    </a:lnTo>
                    <a:lnTo>
                      <a:pt x="842" y="37"/>
                    </a:lnTo>
                    <a:lnTo>
                      <a:pt x="861" y="55"/>
                    </a:lnTo>
                    <a:lnTo>
                      <a:pt x="876" y="78"/>
                    </a:lnTo>
                    <a:lnTo>
                      <a:pt x="1250" y="773"/>
                    </a:lnTo>
                    <a:lnTo>
                      <a:pt x="937" y="1354"/>
                    </a:lnTo>
                    <a:lnTo>
                      <a:pt x="911" y="1378"/>
                    </a:lnTo>
                    <a:lnTo>
                      <a:pt x="887" y="1405"/>
                    </a:lnTo>
                    <a:lnTo>
                      <a:pt x="866" y="1436"/>
                    </a:lnTo>
                    <a:lnTo>
                      <a:pt x="830" y="1499"/>
                    </a:lnTo>
                    <a:lnTo>
                      <a:pt x="756" y="1500"/>
                    </a:lnTo>
                    <a:lnTo>
                      <a:pt x="723" y="1502"/>
                    </a:lnTo>
                    <a:lnTo>
                      <a:pt x="691" y="1507"/>
                    </a:lnTo>
                    <a:lnTo>
                      <a:pt x="23" y="450"/>
                    </a:lnTo>
                    <a:lnTo>
                      <a:pt x="10" y="427"/>
                    </a:lnTo>
                    <a:lnTo>
                      <a:pt x="2" y="402"/>
                    </a:lnTo>
                    <a:lnTo>
                      <a:pt x="0" y="376"/>
                    </a:lnTo>
                    <a:lnTo>
                      <a:pt x="1" y="350"/>
                    </a:lnTo>
                    <a:lnTo>
                      <a:pt x="7" y="324"/>
                    </a:lnTo>
                    <a:lnTo>
                      <a:pt x="18" y="300"/>
                    </a:lnTo>
                    <a:lnTo>
                      <a:pt x="32" y="278"/>
                    </a:lnTo>
                    <a:lnTo>
                      <a:pt x="51" y="259"/>
                    </a:lnTo>
                    <a:lnTo>
                      <a:pt x="72" y="244"/>
                    </a:lnTo>
                    <a:lnTo>
                      <a:pt x="96" y="232"/>
                    </a:lnTo>
                    <a:lnTo>
                      <a:pt x="694" y="10"/>
                    </a:lnTo>
                    <a:lnTo>
                      <a:pt x="720" y="2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/>
              </a:p>
            </p:txBody>
          </p:sp>
          <p:sp>
            <p:nvSpPr>
              <p:cNvPr id="8" name="Freeform 48"/>
              <p:cNvSpPr>
                <a:spLocks/>
              </p:cNvSpPr>
              <p:nvPr/>
            </p:nvSpPr>
            <p:spPr bwMode="auto">
              <a:xfrm>
                <a:off x="3476" y="2171"/>
                <a:ext cx="139" cy="137"/>
              </a:xfrm>
              <a:custGeom>
                <a:avLst/>
                <a:gdLst>
                  <a:gd name="T0" fmla="*/ 781 w 1528"/>
                  <a:gd name="T1" fmla="*/ 0 h 1507"/>
                  <a:gd name="T2" fmla="*/ 807 w 1528"/>
                  <a:gd name="T3" fmla="*/ 2 h 1507"/>
                  <a:gd name="T4" fmla="*/ 834 w 1528"/>
                  <a:gd name="T5" fmla="*/ 10 h 1507"/>
                  <a:gd name="T6" fmla="*/ 1431 w 1528"/>
                  <a:gd name="T7" fmla="*/ 232 h 1507"/>
                  <a:gd name="T8" fmla="*/ 1455 w 1528"/>
                  <a:gd name="T9" fmla="*/ 244 h 1507"/>
                  <a:gd name="T10" fmla="*/ 1477 w 1528"/>
                  <a:gd name="T11" fmla="*/ 258 h 1507"/>
                  <a:gd name="T12" fmla="*/ 1494 w 1528"/>
                  <a:gd name="T13" fmla="*/ 277 h 1507"/>
                  <a:gd name="T14" fmla="*/ 1509 w 1528"/>
                  <a:gd name="T15" fmla="*/ 299 h 1507"/>
                  <a:gd name="T16" fmla="*/ 1519 w 1528"/>
                  <a:gd name="T17" fmla="*/ 324 h 1507"/>
                  <a:gd name="T18" fmla="*/ 1526 w 1528"/>
                  <a:gd name="T19" fmla="*/ 350 h 1507"/>
                  <a:gd name="T20" fmla="*/ 1528 w 1528"/>
                  <a:gd name="T21" fmla="*/ 376 h 1507"/>
                  <a:gd name="T22" fmla="*/ 1525 w 1528"/>
                  <a:gd name="T23" fmla="*/ 402 h 1507"/>
                  <a:gd name="T24" fmla="*/ 1516 w 1528"/>
                  <a:gd name="T25" fmla="*/ 427 h 1507"/>
                  <a:gd name="T26" fmla="*/ 1505 w 1528"/>
                  <a:gd name="T27" fmla="*/ 450 h 1507"/>
                  <a:gd name="T28" fmla="*/ 836 w 1528"/>
                  <a:gd name="T29" fmla="*/ 1507 h 1507"/>
                  <a:gd name="T30" fmla="*/ 804 w 1528"/>
                  <a:gd name="T31" fmla="*/ 1502 h 1507"/>
                  <a:gd name="T32" fmla="*/ 772 w 1528"/>
                  <a:gd name="T33" fmla="*/ 1500 h 1507"/>
                  <a:gd name="T34" fmla="*/ 698 w 1528"/>
                  <a:gd name="T35" fmla="*/ 1499 h 1507"/>
                  <a:gd name="T36" fmla="*/ 660 w 1528"/>
                  <a:gd name="T37" fmla="*/ 1436 h 1507"/>
                  <a:gd name="T38" fmla="*/ 638 w 1528"/>
                  <a:gd name="T39" fmla="*/ 1403 h 1507"/>
                  <a:gd name="T40" fmla="*/ 612 w 1528"/>
                  <a:gd name="T41" fmla="*/ 1374 h 1507"/>
                  <a:gd name="T42" fmla="*/ 583 w 1528"/>
                  <a:gd name="T43" fmla="*/ 1349 h 1507"/>
                  <a:gd name="T44" fmla="*/ 552 w 1528"/>
                  <a:gd name="T45" fmla="*/ 1327 h 1507"/>
                  <a:gd name="T46" fmla="*/ 518 w 1528"/>
                  <a:gd name="T47" fmla="*/ 1311 h 1507"/>
                  <a:gd name="T48" fmla="*/ 481 w 1528"/>
                  <a:gd name="T49" fmla="*/ 1298 h 1507"/>
                  <a:gd name="T50" fmla="*/ 443 w 1528"/>
                  <a:gd name="T51" fmla="*/ 1291 h 1507"/>
                  <a:gd name="T52" fmla="*/ 403 w 1528"/>
                  <a:gd name="T53" fmla="*/ 1288 h 1507"/>
                  <a:gd name="T54" fmla="*/ 366 w 1528"/>
                  <a:gd name="T55" fmla="*/ 1291 h 1507"/>
                  <a:gd name="T56" fmla="*/ 328 w 1528"/>
                  <a:gd name="T57" fmla="*/ 1298 h 1507"/>
                  <a:gd name="T58" fmla="*/ 291 w 1528"/>
                  <a:gd name="T59" fmla="*/ 1311 h 1507"/>
                  <a:gd name="T60" fmla="*/ 257 w 1528"/>
                  <a:gd name="T61" fmla="*/ 1327 h 1507"/>
                  <a:gd name="T62" fmla="*/ 193 w 1528"/>
                  <a:gd name="T63" fmla="*/ 1364 h 1507"/>
                  <a:gd name="T64" fmla="*/ 129 w 1528"/>
                  <a:gd name="T65" fmla="*/ 1327 h 1507"/>
                  <a:gd name="T66" fmla="*/ 99 w 1528"/>
                  <a:gd name="T67" fmla="*/ 1312 h 1507"/>
                  <a:gd name="T68" fmla="*/ 66 w 1528"/>
                  <a:gd name="T69" fmla="*/ 1300 h 1507"/>
                  <a:gd name="T70" fmla="*/ 33 w 1528"/>
                  <a:gd name="T71" fmla="*/ 1293 h 1507"/>
                  <a:gd name="T72" fmla="*/ 0 w 1528"/>
                  <a:gd name="T73" fmla="*/ 1289 h 1507"/>
                  <a:gd name="T74" fmla="*/ 652 w 1528"/>
                  <a:gd name="T75" fmla="*/ 78 h 1507"/>
                  <a:gd name="T76" fmla="*/ 667 w 1528"/>
                  <a:gd name="T77" fmla="*/ 55 h 1507"/>
                  <a:gd name="T78" fmla="*/ 685 w 1528"/>
                  <a:gd name="T79" fmla="*/ 37 h 1507"/>
                  <a:gd name="T80" fmla="*/ 706 w 1528"/>
                  <a:gd name="T81" fmla="*/ 21 h 1507"/>
                  <a:gd name="T82" fmla="*/ 730 w 1528"/>
                  <a:gd name="T83" fmla="*/ 10 h 1507"/>
                  <a:gd name="T84" fmla="*/ 755 w 1528"/>
                  <a:gd name="T85" fmla="*/ 2 h 1507"/>
                  <a:gd name="T86" fmla="*/ 781 w 1528"/>
                  <a:gd name="T87" fmla="*/ 0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8" h="1507">
                    <a:moveTo>
                      <a:pt x="781" y="0"/>
                    </a:moveTo>
                    <a:lnTo>
                      <a:pt x="807" y="2"/>
                    </a:lnTo>
                    <a:lnTo>
                      <a:pt x="834" y="10"/>
                    </a:lnTo>
                    <a:lnTo>
                      <a:pt x="1431" y="232"/>
                    </a:lnTo>
                    <a:lnTo>
                      <a:pt x="1455" y="244"/>
                    </a:lnTo>
                    <a:lnTo>
                      <a:pt x="1477" y="258"/>
                    </a:lnTo>
                    <a:lnTo>
                      <a:pt x="1494" y="277"/>
                    </a:lnTo>
                    <a:lnTo>
                      <a:pt x="1509" y="299"/>
                    </a:lnTo>
                    <a:lnTo>
                      <a:pt x="1519" y="324"/>
                    </a:lnTo>
                    <a:lnTo>
                      <a:pt x="1526" y="350"/>
                    </a:lnTo>
                    <a:lnTo>
                      <a:pt x="1528" y="376"/>
                    </a:lnTo>
                    <a:lnTo>
                      <a:pt x="1525" y="402"/>
                    </a:lnTo>
                    <a:lnTo>
                      <a:pt x="1516" y="427"/>
                    </a:lnTo>
                    <a:lnTo>
                      <a:pt x="1505" y="450"/>
                    </a:lnTo>
                    <a:lnTo>
                      <a:pt x="836" y="1507"/>
                    </a:lnTo>
                    <a:lnTo>
                      <a:pt x="804" y="1502"/>
                    </a:lnTo>
                    <a:lnTo>
                      <a:pt x="772" y="1500"/>
                    </a:lnTo>
                    <a:lnTo>
                      <a:pt x="698" y="1499"/>
                    </a:lnTo>
                    <a:lnTo>
                      <a:pt x="660" y="1436"/>
                    </a:lnTo>
                    <a:lnTo>
                      <a:pt x="638" y="1403"/>
                    </a:lnTo>
                    <a:lnTo>
                      <a:pt x="612" y="1374"/>
                    </a:lnTo>
                    <a:lnTo>
                      <a:pt x="583" y="1349"/>
                    </a:lnTo>
                    <a:lnTo>
                      <a:pt x="552" y="1327"/>
                    </a:lnTo>
                    <a:lnTo>
                      <a:pt x="518" y="1311"/>
                    </a:lnTo>
                    <a:lnTo>
                      <a:pt x="481" y="1298"/>
                    </a:lnTo>
                    <a:lnTo>
                      <a:pt x="443" y="1291"/>
                    </a:lnTo>
                    <a:lnTo>
                      <a:pt x="403" y="1288"/>
                    </a:lnTo>
                    <a:lnTo>
                      <a:pt x="366" y="1291"/>
                    </a:lnTo>
                    <a:lnTo>
                      <a:pt x="328" y="1298"/>
                    </a:lnTo>
                    <a:lnTo>
                      <a:pt x="291" y="1311"/>
                    </a:lnTo>
                    <a:lnTo>
                      <a:pt x="257" y="1327"/>
                    </a:lnTo>
                    <a:lnTo>
                      <a:pt x="193" y="1364"/>
                    </a:lnTo>
                    <a:lnTo>
                      <a:pt x="129" y="1327"/>
                    </a:lnTo>
                    <a:lnTo>
                      <a:pt x="99" y="1312"/>
                    </a:lnTo>
                    <a:lnTo>
                      <a:pt x="66" y="1300"/>
                    </a:lnTo>
                    <a:lnTo>
                      <a:pt x="33" y="1293"/>
                    </a:lnTo>
                    <a:lnTo>
                      <a:pt x="0" y="1289"/>
                    </a:lnTo>
                    <a:lnTo>
                      <a:pt x="652" y="78"/>
                    </a:lnTo>
                    <a:lnTo>
                      <a:pt x="667" y="55"/>
                    </a:lnTo>
                    <a:lnTo>
                      <a:pt x="685" y="37"/>
                    </a:lnTo>
                    <a:lnTo>
                      <a:pt x="706" y="21"/>
                    </a:lnTo>
                    <a:lnTo>
                      <a:pt x="730" y="10"/>
                    </a:lnTo>
                    <a:lnTo>
                      <a:pt x="755" y="2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dirty="0"/>
              </a:p>
            </p:txBody>
          </p:sp>
          <p:sp>
            <p:nvSpPr>
              <p:cNvPr id="9" name="Freeform 49"/>
              <p:cNvSpPr>
                <a:spLocks noEditPoints="1"/>
              </p:cNvSpPr>
              <p:nvPr/>
            </p:nvSpPr>
            <p:spPr bwMode="auto">
              <a:xfrm>
                <a:off x="3408" y="2302"/>
                <a:ext cx="170" cy="170"/>
              </a:xfrm>
              <a:custGeom>
                <a:avLst/>
                <a:gdLst>
                  <a:gd name="T0" fmla="*/ 903 w 1873"/>
                  <a:gd name="T1" fmla="*/ 325 h 1873"/>
                  <a:gd name="T2" fmla="*/ 871 w 1873"/>
                  <a:gd name="T3" fmla="*/ 365 h 1873"/>
                  <a:gd name="T4" fmla="*/ 397 w 1873"/>
                  <a:gd name="T5" fmla="*/ 700 h 1873"/>
                  <a:gd name="T6" fmla="*/ 355 w 1873"/>
                  <a:gd name="T7" fmla="*/ 729 h 1873"/>
                  <a:gd name="T8" fmla="*/ 345 w 1873"/>
                  <a:gd name="T9" fmla="*/ 780 h 1873"/>
                  <a:gd name="T10" fmla="*/ 373 w 1873"/>
                  <a:gd name="T11" fmla="*/ 823 h 1873"/>
                  <a:gd name="T12" fmla="*/ 544 w 1873"/>
                  <a:gd name="T13" fmla="*/ 1378 h 1873"/>
                  <a:gd name="T14" fmla="*/ 560 w 1873"/>
                  <a:gd name="T15" fmla="*/ 1426 h 1873"/>
                  <a:gd name="T16" fmla="*/ 605 w 1873"/>
                  <a:gd name="T17" fmla="*/ 1451 h 1873"/>
                  <a:gd name="T18" fmla="*/ 654 w 1873"/>
                  <a:gd name="T19" fmla="*/ 1438 h 1873"/>
                  <a:gd name="T20" fmla="*/ 1233 w 1873"/>
                  <a:gd name="T21" fmla="*/ 1446 h 1873"/>
                  <a:gd name="T22" fmla="*/ 1274 w 1873"/>
                  <a:gd name="T23" fmla="*/ 1450 h 1873"/>
                  <a:gd name="T24" fmla="*/ 1315 w 1873"/>
                  <a:gd name="T25" fmla="*/ 1426 h 1873"/>
                  <a:gd name="T26" fmla="*/ 1330 w 1873"/>
                  <a:gd name="T27" fmla="*/ 1378 h 1873"/>
                  <a:gd name="T28" fmla="*/ 1501 w 1873"/>
                  <a:gd name="T29" fmla="*/ 823 h 1873"/>
                  <a:gd name="T30" fmla="*/ 1529 w 1873"/>
                  <a:gd name="T31" fmla="*/ 780 h 1873"/>
                  <a:gd name="T32" fmla="*/ 1519 w 1873"/>
                  <a:gd name="T33" fmla="*/ 729 h 1873"/>
                  <a:gd name="T34" fmla="*/ 1478 w 1873"/>
                  <a:gd name="T35" fmla="*/ 700 h 1873"/>
                  <a:gd name="T36" fmla="*/ 1004 w 1873"/>
                  <a:gd name="T37" fmla="*/ 365 h 1873"/>
                  <a:gd name="T38" fmla="*/ 971 w 1873"/>
                  <a:gd name="T39" fmla="*/ 325 h 1873"/>
                  <a:gd name="T40" fmla="*/ 725 w 1873"/>
                  <a:gd name="T41" fmla="*/ 0 h 1873"/>
                  <a:gd name="T42" fmla="*/ 799 w 1873"/>
                  <a:gd name="T43" fmla="*/ 19 h 1873"/>
                  <a:gd name="T44" fmla="*/ 1099 w 1873"/>
                  <a:gd name="T45" fmla="*/ 8 h 1873"/>
                  <a:gd name="T46" fmla="*/ 1174 w 1873"/>
                  <a:gd name="T47" fmla="*/ 2 h 1873"/>
                  <a:gd name="T48" fmla="*/ 1242 w 1873"/>
                  <a:gd name="T49" fmla="*/ 33 h 1873"/>
                  <a:gd name="T50" fmla="*/ 1356 w 1873"/>
                  <a:gd name="T51" fmla="*/ 210 h 1873"/>
                  <a:gd name="T52" fmla="*/ 1572 w 1873"/>
                  <a:gd name="T53" fmla="*/ 222 h 1873"/>
                  <a:gd name="T54" fmla="*/ 1636 w 1873"/>
                  <a:gd name="T55" fmla="*/ 276 h 1873"/>
                  <a:gd name="T56" fmla="*/ 1662 w 1873"/>
                  <a:gd name="T57" fmla="*/ 358 h 1873"/>
                  <a:gd name="T58" fmla="*/ 1821 w 1873"/>
                  <a:gd name="T59" fmla="*/ 612 h 1873"/>
                  <a:gd name="T60" fmla="*/ 1864 w 1873"/>
                  <a:gd name="T61" fmla="*/ 675 h 1873"/>
                  <a:gd name="T62" fmla="*/ 1871 w 1873"/>
                  <a:gd name="T63" fmla="*/ 749 h 1873"/>
                  <a:gd name="T64" fmla="*/ 1775 w 1873"/>
                  <a:gd name="T65" fmla="*/ 936 h 1873"/>
                  <a:gd name="T66" fmla="*/ 1871 w 1873"/>
                  <a:gd name="T67" fmla="*/ 1123 h 1873"/>
                  <a:gd name="T68" fmla="*/ 1864 w 1873"/>
                  <a:gd name="T69" fmla="*/ 1198 h 1873"/>
                  <a:gd name="T70" fmla="*/ 1821 w 1873"/>
                  <a:gd name="T71" fmla="*/ 1260 h 1873"/>
                  <a:gd name="T72" fmla="*/ 1662 w 1873"/>
                  <a:gd name="T73" fmla="*/ 1513 h 1873"/>
                  <a:gd name="T74" fmla="*/ 1636 w 1873"/>
                  <a:gd name="T75" fmla="*/ 1596 h 1873"/>
                  <a:gd name="T76" fmla="*/ 1572 w 1873"/>
                  <a:gd name="T77" fmla="*/ 1649 h 1873"/>
                  <a:gd name="T78" fmla="*/ 1356 w 1873"/>
                  <a:gd name="T79" fmla="*/ 1662 h 1873"/>
                  <a:gd name="T80" fmla="*/ 1242 w 1873"/>
                  <a:gd name="T81" fmla="*/ 1838 h 1873"/>
                  <a:gd name="T82" fmla="*/ 1173 w 1873"/>
                  <a:gd name="T83" fmla="*/ 1870 h 1873"/>
                  <a:gd name="T84" fmla="*/ 1099 w 1873"/>
                  <a:gd name="T85" fmla="*/ 1863 h 1873"/>
                  <a:gd name="T86" fmla="*/ 799 w 1873"/>
                  <a:gd name="T87" fmla="*/ 1853 h 1873"/>
                  <a:gd name="T88" fmla="*/ 725 w 1873"/>
                  <a:gd name="T89" fmla="*/ 1872 h 1873"/>
                  <a:gd name="T90" fmla="*/ 652 w 1873"/>
                  <a:gd name="T91" fmla="*/ 1853 h 1873"/>
                  <a:gd name="T92" fmla="*/ 598 w 1873"/>
                  <a:gd name="T93" fmla="*/ 1799 h 1873"/>
                  <a:gd name="T94" fmla="*/ 330 w 1873"/>
                  <a:gd name="T95" fmla="*/ 1657 h 1873"/>
                  <a:gd name="T96" fmla="*/ 255 w 1873"/>
                  <a:gd name="T97" fmla="*/ 1618 h 1873"/>
                  <a:gd name="T98" fmla="*/ 216 w 1873"/>
                  <a:gd name="T99" fmla="*/ 1543 h 1873"/>
                  <a:gd name="T100" fmla="*/ 74 w 1873"/>
                  <a:gd name="T101" fmla="*/ 1275 h 1873"/>
                  <a:gd name="T102" fmla="*/ 20 w 1873"/>
                  <a:gd name="T103" fmla="*/ 1221 h 1873"/>
                  <a:gd name="T104" fmla="*/ 0 w 1873"/>
                  <a:gd name="T105" fmla="*/ 1148 h 1873"/>
                  <a:gd name="T106" fmla="*/ 20 w 1873"/>
                  <a:gd name="T107" fmla="*/ 1073 h 1873"/>
                  <a:gd name="T108" fmla="*/ 10 w 1873"/>
                  <a:gd name="T109" fmla="*/ 774 h 1873"/>
                  <a:gd name="T110" fmla="*/ 3 w 1873"/>
                  <a:gd name="T111" fmla="*/ 698 h 1873"/>
                  <a:gd name="T112" fmla="*/ 35 w 1873"/>
                  <a:gd name="T113" fmla="*/ 631 h 1873"/>
                  <a:gd name="T114" fmla="*/ 211 w 1873"/>
                  <a:gd name="T115" fmla="*/ 516 h 1873"/>
                  <a:gd name="T116" fmla="*/ 224 w 1873"/>
                  <a:gd name="T117" fmla="*/ 301 h 1873"/>
                  <a:gd name="T118" fmla="*/ 277 w 1873"/>
                  <a:gd name="T119" fmla="*/ 237 h 1873"/>
                  <a:gd name="T120" fmla="*/ 360 w 1873"/>
                  <a:gd name="T121" fmla="*/ 211 h 1873"/>
                  <a:gd name="T122" fmla="*/ 613 w 1873"/>
                  <a:gd name="T123" fmla="*/ 52 h 1873"/>
                  <a:gd name="T124" fmla="*/ 675 w 1873"/>
                  <a:gd name="T125" fmla="*/ 8 h 1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73" h="1873">
                    <a:moveTo>
                      <a:pt x="937" y="317"/>
                    </a:moveTo>
                    <a:lnTo>
                      <a:pt x="920" y="319"/>
                    </a:lnTo>
                    <a:lnTo>
                      <a:pt x="903" y="325"/>
                    </a:lnTo>
                    <a:lnTo>
                      <a:pt x="890" y="336"/>
                    </a:lnTo>
                    <a:lnTo>
                      <a:pt x="878" y="349"/>
                    </a:lnTo>
                    <a:lnTo>
                      <a:pt x="871" y="365"/>
                    </a:lnTo>
                    <a:lnTo>
                      <a:pt x="763" y="696"/>
                    </a:lnTo>
                    <a:lnTo>
                      <a:pt x="414" y="696"/>
                    </a:lnTo>
                    <a:lnTo>
                      <a:pt x="397" y="700"/>
                    </a:lnTo>
                    <a:lnTo>
                      <a:pt x="380" y="706"/>
                    </a:lnTo>
                    <a:lnTo>
                      <a:pt x="366" y="716"/>
                    </a:lnTo>
                    <a:lnTo>
                      <a:pt x="355" y="729"/>
                    </a:lnTo>
                    <a:lnTo>
                      <a:pt x="348" y="745"/>
                    </a:lnTo>
                    <a:lnTo>
                      <a:pt x="344" y="763"/>
                    </a:lnTo>
                    <a:lnTo>
                      <a:pt x="345" y="780"/>
                    </a:lnTo>
                    <a:lnTo>
                      <a:pt x="351" y="796"/>
                    </a:lnTo>
                    <a:lnTo>
                      <a:pt x="359" y="811"/>
                    </a:lnTo>
                    <a:lnTo>
                      <a:pt x="373" y="823"/>
                    </a:lnTo>
                    <a:lnTo>
                      <a:pt x="656" y="1028"/>
                    </a:lnTo>
                    <a:lnTo>
                      <a:pt x="547" y="1360"/>
                    </a:lnTo>
                    <a:lnTo>
                      <a:pt x="544" y="1378"/>
                    </a:lnTo>
                    <a:lnTo>
                      <a:pt x="545" y="1395"/>
                    </a:lnTo>
                    <a:lnTo>
                      <a:pt x="550" y="1412"/>
                    </a:lnTo>
                    <a:lnTo>
                      <a:pt x="560" y="1426"/>
                    </a:lnTo>
                    <a:lnTo>
                      <a:pt x="572" y="1438"/>
                    </a:lnTo>
                    <a:lnTo>
                      <a:pt x="588" y="1447"/>
                    </a:lnTo>
                    <a:lnTo>
                      <a:pt x="605" y="1451"/>
                    </a:lnTo>
                    <a:lnTo>
                      <a:pt x="622" y="1451"/>
                    </a:lnTo>
                    <a:lnTo>
                      <a:pt x="639" y="1447"/>
                    </a:lnTo>
                    <a:lnTo>
                      <a:pt x="654" y="1438"/>
                    </a:lnTo>
                    <a:lnTo>
                      <a:pt x="937" y="1233"/>
                    </a:lnTo>
                    <a:lnTo>
                      <a:pt x="1219" y="1438"/>
                    </a:lnTo>
                    <a:lnTo>
                      <a:pt x="1233" y="1446"/>
                    </a:lnTo>
                    <a:lnTo>
                      <a:pt x="1246" y="1450"/>
                    </a:lnTo>
                    <a:lnTo>
                      <a:pt x="1261" y="1451"/>
                    </a:lnTo>
                    <a:lnTo>
                      <a:pt x="1274" y="1450"/>
                    </a:lnTo>
                    <a:lnTo>
                      <a:pt x="1289" y="1446"/>
                    </a:lnTo>
                    <a:lnTo>
                      <a:pt x="1301" y="1438"/>
                    </a:lnTo>
                    <a:lnTo>
                      <a:pt x="1315" y="1426"/>
                    </a:lnTo>
                    <a:lnTo>
                      <a:pt x="1324" y="1412"/>
                    </a:lnTo>
                    <a:lnTo>
                      <a:pt x="1329" y="1395"/>
                    </a:lnTo>
                    <a:lnTo>
                      <a:pt x="1330" y="1378"/>
                    </a:lnTo>
                    <a:lnTo>
                      <a:pt x="1326" y="1360"/>
                    </a:lnTo>
                    <a:lnTo>
                      <a:pt x="1219" y="1028"/>
                    </a:lnTo>
                    <a:lnTo>
                      <a:pt x="1501" y="823"/>
                    </a:lnTo>
                    <a:lnTo>
                      <a:pt x="1515" y="811"/>
                    </a:lnTo>
                    <a:lnTo>
                      <a:pt x="1524" y="796"/>
                    </a:lnTo>
                    <a:lnTo>
                      <a:pt x="1529" y="780"/>
                    </a:lnTo>
                    <a:lnTo>
                      <a:pt x="1530" y="763"/>
                    </a:lnTo>
                    <a:lnTo>
                      <a:pt x="1527" y="745"/>
                    </a:lnTo>
                    <a:lnTo>
                      <a:pt x="1519" y="729"/>
                    </a:lnTo>
                    <a:lnTo>
                      <a:pt x="1508" y="716"/>
                    </a:lnTo>
                    <a:lnTo>
                      <a:pt x="1494" y="706"/>
                    </a:lnTo>
                    <a:lnTo>
                      <a:pt x="1478" y="700"/>
                    </a:lnTo>
                    <a:lnTo>
                      <a:pt x="1460" y="696"/>
                    </a:lnTo>
                    <a:lnTo>
                      <a:pt x="1111" y="696"/>
                    </a:lnTo>
                    <a:lnTo>
                      <a:pt x="1004" y="365"/>
                    </a:lnTo>
                    <a:lnTo>
                      <a:pt x="996" y="349"/>
                    </a:lnTo>
                    <a:lnTo>
                      <a:pt x="985" y="336"/>
                    </a:lnTo>
                    <a:lnTo>
                      <a:pt x="971" y="325"/>
                    </a:lnTo>
                    <a:lnTo>
                      <a:pt x="955" y="319"/>
                    </a:lnTo>
                    <a:lnTo>
                      <a:pt x="937" y="317"/>
                    </a:lnTo>
                    <a:close/>
                    <a:moveTo>
                      <a:pt x="725" y="0"/>
                    </a:moveTo>
                    <a:lnTo>
                      <a:pt x="750" y="2"/>
                    </a:lnTo>
                    <a:lnTo>
                      <a:pt x="775" y="8"/>
                    </a:lnTo>
                    <a:lnTo>
                      <a:pt x="799" y="19"/>
                    </a:lnTo>
                    <a:lnTo>
                      <a:pt x="937" y="97"/>
                    </a:lnTo>
                    <a:lnTo>
                      <a:pt x="1075" y="19"/>
                    </a:lnTo>
                    <a:lnTo>
                      <a:pt x="1099" y="8"/>
                    </a:lnTo>
                    <a:lnTo>
                      <a:pt x="1124" y="2"/>
                    </a:lnTo>
                    <a:lnTo>
                      <a:pt x="1150" y="0"/>
                    </a:lnTo>
                    <a:lnTo>
                      <a:pt x="1174" y="2"/>
                    </a:lnTo>
                    <a:lnTo>
                      <a:pt x="1198" y="8"/>
                    </a:lnTo>
                    <a:lnTo>
                      <a:pt x="1221" y="19"/>
                    </a:lnTo>
                    <a:lnTo>
                      <a:pt x="1242" y="33"/>
                    </a:lnTo>
                    <a:lnTo>
                      <a:pt x="1261" y="52"/>
                    </a:lnTo>
                    <a:lnTo>
                      <a:pt x="1276" y="73"/>
                    </a:lnTo>
                    <a:lnTo>
                      <a:pt x="1356" y="210"/>
                    </a:lnTo>
                    <a:lnTo>
                      <a:pt x="1515" y="211"/>
                    </a:lnTo>
                    <a:lnTo>
                      <a:pt x="1544" y="214"/>
                    </a:lnTo>
                    <a:lnTo>
                      <a:pt x="1572" y="222"/>
                    </a:lnTo>
                    <a:lnTo>
                      <a:pt x="1597" y="237"/>
                    </a:lnTo>
                    <a:lnTo>
                      <a:pt x="1619" y="254"/>
                    </a:lnTo>
                    <a:lnTo>
                      <a:pt x="1636" y="276"/>
                    </a:lnTo>
                    <a:lnTo>
                      <a:pt x="1650" y="301"/>
                    </a:lnTo>
                    <a:lnTo>
                      <a:pt x="1659" y="328"/>
                    </a:lnTo>
                    <a:lnTo>
                      <a:pt x="1662" y="358"/>
                    </a:lnTo>
                    <a:lnTo>
                      <a:pt x="1663" y="516"/>
                    </a:lnTo>
                    <a:lnTo>
                      <a:pt x="1800" y="597"/>
                    </a:lnTo>
                    <a:lnTo>
                      <a:pt x="1821" y="612"/>
                    </a:lnTo>
                    <a:lnTo>
                      <a:pt x="1839" y="630"/>
                    </a:lnTo>
                    <a:lnTo>
                      <a:pt x="1854" y="652"/>
                    </a:lnTo>
                    <a:lnTo>
                      <a:pt x="1864" y="675"/>
                    </a:lnTo>
                    <a:lnTo>
                      <a:pt x="1871" y="698"/>
                    </a:lnTo>
                    <a:lnTo>
                      <a:pt x="1873" y="723"/>
                    </a:lnTo>
                    <a:lnTo>
                      <a:pt x="1871" y="749"/>
                    </a:lnTo>
                    <a:lnTo>
                      <a:pt x="1865" y="774"/>
                    </a:lnTo>
                    <a:lnTo>
                      <a:pt x="1854" y="798"/>
                    </a:lnTo>
                    <a:lnTo>
                      <a:pt x="1775" y="936"/>
                    </a:lnTo>
                    <a:lnTo>
                      <a:pt x="1854" y="1073"/>
                    </a:lnTo>
                    <a:lnTo>
                      <a:pt x="1865" y="1098"/>
                    </a:lnTo>
                    <a:lnTo>
                      <a:pt x="1871" y="1123"/>
                    </a:lnTo>
                    <a:lnTo>
                      <a:pt x="1873" y="1148"/>
                    </a:lnTo>
                    <a:lnTo>
                      <a:pt x="1871" y="1173"/>
                    </a:lnTo>
                    <a:lnTo>
                      <a:pt x="1864" y="1198"/>
                    </a:lnTo>
                    <a:lnTo>
                      <a:pt x="1854" y="1221"/>
                    </a:lnTo>
                    <a:lnTo>
                      <a:pt x="1839" y="1241"/>
                    </a:lnTo>
                    <a:lnTo>
                      <a:pt x="1821" y="1260"/>
                    </a:lnTo>
                    <a:lnTo>
                      <a:pt x="1800" y="1275"/>
                    </a:lnTo>
                    <a:lnTo>
                      <a:pt x="1663" y="1355"/>
                    </a:lnTo>
                    <a:lnTo>
                      <a:pt x="1662" y="1513"/>
                    </a:lnTo>
                    <a:lnTo>
                      <a:pt x="1659" y="1543"/>
                    </a:lnTo>
                    <a:lnTo>
                      <a:pt x="1650" y="1571"/>
                    </a:lnTo>
                    <a:lnTo>
                      <a:pt x="1636" y="1596"/>
                    </a:lnTo>
                    <a:lnTo>
                      <a:pt x="1619" y="1618"/>
                    </a:lnTo>
                    <a:lnTo>
                      <a:pt x="1597" y="1636"/>
                    </a:lnTo>
                    <a:lnTo>
                      <a:pt x="1572" y="1649"/>
                    </a:lnTo>
                    <a:lnTo>
                      <a:pt x="1544" y="1657"/>
                    </a:lnTo>
                    <a:lnTo>
                      <a:pt x="1515" y="1660"/>
                    </a:lnTo>
                    <a:lnTo>
                      <a:pt x="1356" y="1662"/>
                    </a:lnTo>
                    <a:lnTo>
                      <a:pt x="1276" y="1799"/>
                    </a:lnTo>
                    <a:lnTo>
                      <a:pt x="1261" y="1821"/>
                    </a:lnTo>
                    <a:lnTo>
                      <a:pt x="1242" y="1838"/>
                    </a:lnTo>
                    <a:lnTo>
                      <a:pt x="1221" y="1853"/>
                    </a:lnTo>
                    <a:lnTo>
                      <a:pt x="1197" y="1863"/>
                    </a:lnTo>
                    <a:lnTo>
                      <a:pt x="1173" y="1870"/>
                    </a:lnTo>
                    <a:lnTo>
                      <a:pt x="1147" y="1873"/>
                    </a:lnTo>
                    <a:lnTo>
                      <a:pt x="1122" y="1870"/>
                    </a:lnTo>
                    <a:lnTo>
                      <a:pt x="1099" y="1863"/>
                    </a:lnTo>
                    <a:lnTo>
                      <a:pt x="1075" y="1853"/>
                    </a:lnTo>
                    <a:lnTo>
                      <a:pt x="937" y="1774"/>
                    </a:lnTo>
                    <a:lnTo>
                      <a:pt x="799" y="1853"/>
                    </a:lnTo>
                    <a:lnTo>
                      <a:pt x="775" y="1863"/>
                    </a:lnTo>
                    <a:lnTo>
                      <a:pt x="750" y="1871"/>
                    </a:lnTo>
                    <a:lnTo>
                      <a:pt x="725" y="1872"/>
                    </a:lnTo>
                    <a:lnTo>
                      <a:pt x="700" y="1870"/>
                    </a:lnTo>
                    <a:lnTo>
                      <a:pt x="675" y="1863"/>
                    </a:lnTo>
                    <a:lnTo>
                      <a:pt x="652" y="1853"/>
                    </a:lnTo>
                    <a:lnTo>
                      <a:pt x="632" y="1838"/>
                    </a:lnTo>
                    <a:lnTo>
                      <a:pt x="613" y="1821"/>
                    </a:lnTo>
                    <a:lnTo>
                      <a:pt x="598" y="1799"/>
                    </a:lnTo>
                    <a:lnTo>
                      <a:pt x="518" y="1662"/>
                    </a:lnTo>
                    <a:lnTo>
                      <a:pt x="360" y="1660"/>
                    </a:lnTo>
                    <a:lnTo>
                      <a:pt x="330" y="1657"/>
                    </a:lnTo>
                    <a:lnTo>
                      <a:pt x="302" y="1649"/>
                    </a:lnTo>
                    <a:lnTo>
                      <a:pt x="277" y="1636"/>
                    </a:lnTo>
                    <a:lnTo>
                      <a:pt x="255" y="1618"/>
                    </a:lnTo>
                    <a:lnTo>
                      <a:pt x="237" y="1596"/>
                    </a:lnTo>
                    <a:lnTo>
                      <a:pt x="224" y="1571"/>
                    </a:lnTo>
                    <a:lnTo>
                      <a:pt x="216" y="1543"/>
                    </a:lnTo>
                    <a:lnTo>
                      <a:pt x="212" y="1513"/>
                    </a:lnTo>
                    <a:lnTo>
                      <a:pt x="211" y="1355"/>
                    </a:lnTo>
                    <a:lnTo>
                      <a:pt x="74" y="1275"/>
                    </a:lnTo>
                    <a:lnTo>
                      <a:pt x="52" y="1260"/>
                    </a:lnTo>
                    <a:lnTo>
                      <a:pt x="35" y="1241"/>
                    </a:lnTo>
                    <a:lnTo>
                      <a:pt x="20" y="1221"/>
                    </a:lnTo>
                    <a:lnTo>
                      <a:pt x="10" y="1197"/>
                    </a:lnTo>
                    <a:lnTo>
                      <a:pt x="3" y="1173"/>
                    </a:lnTo>
                    <a:lnTo>
                      <a:pt x="0" y="1148"/>
                    </a:lnTo>
                    <a:lnTo>
                      <a:pt x="2" y="1123"/>
                    </a:lnTo>
                    <a:lnTo>
                      <a:pt x="10" y="1098"/>
                    </a:lnTo>
                    <a:lnTo>
                      <a:pt x="20" y="1073"/>
                    </a:lnTo>
                    <a:lnTo>
                      <a:pt x="99" y="936"/>
                    </a:lnTo>
                    <a:lnTo>
                      <a:pt x="20" y="798"/>
                    </a:lnTo>
                    <a:lnTo>
                      <a:pt x="10" y="774"/>
                    </a:lnTo>
                    <a:lnTo>
                      <a:pt x="2" y="749"/>
                    </a:lnTo>
                    <a:lnTo>
                      <a:pt x="0" y="723"/>
                    </a:lnTo>
                    <a:lnTo>
                      <a:pt x="3" y="698"/>
                    </a:lnTo>
                    <a:lnTo>
                      <a:pt x="10" y="675"/>
                    </a:lnTo>
                    <a:lnTo>
                      <a:pt x="20" y="652"/>
                    </a:lnTo>
                    <a:lnTo>
                      <a:pt x="35" y="631"/>
                    </a:lnTo>
                    <a:lnTo>
                      <a:pt x="52" y="612"/>
                    </a:lnTo>
                    <a:lnTo>
                      <a:pt x="74" y="597"/>
                    </a:lnTo>
                    <a:lnTo>
                      <a:pt x="211" y="516"/>
                    </a:lnTo>
                    <a:lnTo>
                      <a:pt x="212" y="358"/>
                    </a:lnTo>
                    <a:lnTo>
                      <a:pt x="216" y="328"/>
                    </a:lnTo>
                    <a:lnTo>
                      <a:pt x="224" y="301"/>
                    </a:lnTo>
                    <a:lnTo>
                      <a:pt x="237" y="276"/>
                    </a:lnTo>
                    <a:lnTo>
                      <a:pt x="255" y="254"/>
                    </a:lnTo>
                    <a:lnTo>
                      <a:pt x="277" y="237"/>
                    </a:lnTo>
                    <a:lnTo>
                      <a:pt x="302" y="223"/>
                    </a:lnTo>
                    <a:lnTo>
                      <a:pt x="330" y="214"/>
                    </a:lnTo>
                    <a:lnTo>
                      <a:pt x="360" y="211"/>
                    </a:lnTo>
                    <a:lnTo>
                      <a:pt x="518" y="210"/>
                    </a:lnTo>
                    <a:lnTo>
                      <a:pt x="598" y="73"/>
                    </a:lnTo>
                    <a:lnTo>
                      <a:pt x="613" y="52"/>
                    </a:lnTo>
                    <a:lnTo>
                      <a:pt x="632" y="33"/>
                    </a:lnTo>
                    <a:lnTo>
                      <a:pt x="652" y="19"/>
                    </a:lnTo>
                    <a:lnTo>
                      <a:pt x="675" y="8"/>
                    </a:lnTo>
                    <a:lnTo>
                      <a:pt x="70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 dirty="0"/>
              </a:p>
            </p:txBody>
          </p:sp>
        </p:grpSp>
      </p:grp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02983"/>
              </p:ext>
            </p:extLst>
          </p:nvPr>
        </p:nvGraphicFramePr>
        <p:xfrm>
          <a:off x="4140287" y="2138415"/>
          <a:ext cx="7298340" cy="4083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52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날짜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내용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1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2019.4~11</a:t>
                      </a:r>
                    </a:p>
                  </a:txBody>
                  <a:tcPr marL="108000" marR="0" marT="36000" marB="36000"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멀티캠퍼스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‘Open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API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를 활용한 빅데이터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전처리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시각화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’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과정 이수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(1184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</a:t>
                      </a:r>
                    </a:p>
                  </a:txBody>
                  <a:tcPr marL="108000" marR="0" marT="36000" marB="36000">
                    <a:lnT w="12700" cap="flat" cmpd="sng" algn="ctr">
                      <a:solidFill>
                        <a:srgbClr val="AB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49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2019.11</a:t>
                      </a: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‘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Medignore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’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의약품 주의사항 검색 프로젝트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- (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헤커톤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우수상 수상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))</a:t>
                      </a: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776645"/>
                  </a:ext>
                </a:extLst>
              </a:tr>
              <a:tr h="136965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2019.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‘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MStock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’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모의 주식 프로젝트 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-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프로젝트 우수상 수상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965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2019.7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‘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Groupth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’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스터디 그룹관리 프로젝트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8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2019 5 </a:t>
                      </a: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정보처리기사 취득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2018.12</a:t>
                      </a: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‘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Dduk-DDak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’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음식 추천 프로젝트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2018.3~11</a:t>
                      </a: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한이음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ICT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멘토링 참가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10800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687539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4140287" y="1540374"/>
            <a:ext cx="2736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Bold" panose="020B0800000000000000" pitchFamily="34" charset="-127"/>
              </a:rPr>
              <a:t>     주요 활동 및 자격증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734" y="1157777"/>
            <a:ext cx="249936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800" b="1" spc="-100" dirty="0">
                <a:solidFill>
                  <a:schemeClr val="bg1"/>
                </a:solidFill>
                <a:ea typeface="Noto Sans CJK KR Bold" panose="020B0800000000000000" pitchFamily="34" charset="-127"/>
              </a:rPr>
              <a:t>주요 활동</a:t>
            </a:r>
          </a:p>
        </p:txBody>
      </p:sp>
      <p:sp>
        <p:nvSpPr>
          <p:cNvPr id="18" name="Freeform 57"/>
          <p:cNvSpPr>
            <a:spLocks noEditPoints="1"/>
          </p:cNvSpPr>
          <p:nvPr/>
        </p:nvSpPr>
        <p:spPr bwMode="auto">
          <a:xfrm>
            <a:off x="4151313" y="1563874"/>
            <a:ext cx="137529" cy="141996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8212D7-6C20-44AF-B78A-3F15E9D8AE3D}"/>
              </a:ext>
            </a:extLst>
          </p:cNvPr>
          <p:cNvSpPr/>
          <p:nvPr/>
        </p:nvSpPr>
        <p:spPr>
          <a:xfrm>
            <a:off x="441960" y="1933183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3/3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392CD2-B724-41CF-B920-EA5CE73B6AFD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Who am I?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CC1A8-77CF-426D-BFA7-9B518F4E585A}"/>
              </a:ext>
            </a:extLst>
          </p:cNvPr>
          <p:cNvSpPr txBox="1"/>
          <p:nvPr/>
        </p:nvSpPr>
        <p:spPr>
          <a:xfrm>
            <a:off x="281354" y="3010486"/>
            <a:ext cx="2926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주요 활동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진행한 프로젝트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 및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자격증 위주로 정리해 보았습니다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3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0500" y="2897357"/>
            <a:ext cx="4191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PROJECT</a:t>
            </a:r>
            <a:endParaRPr lang="ko-KR" altLang="en-US" sz="48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13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B9B6B9-B047-4AB2-A0CC-9B93478741F9}"/>
              </a:ext>
            </a:extLst>
          </p:cNvPr>
          <p:cNvSpPr/>
          <p:nvPr/>
        </p:nvSpPr>
        <p:spPr>
          <a:xfrm>
            <a:off x="0" y="-74583"/>
            <a:ext cx="3390314" cy="69325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01041" y="1292573"/>
            <a:ext cx="2499360" cy="45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b="1" spc="-100" dirty="0" err="1">
                <a:solidFill>
                  <a:schemeClr val="bg1"/>
                </a:solidFill>
                <a:ea typeface="Noto Sans CJK KR Bold" panose="020B0800000000000000" pitchFamily="34" charset="-127"/>
              </a:rPr>
              <a:t>Medignore</a:t>
            </a:r>
            <a:endParaRPr lang="ko-KR" altLang="en-US" sz="3600" b="1" spc="-100" dirty="0">
              <a:solidFill>
                <a:schemeClr val="bg1"/>
              </a:solidFill>
              <a:ea typeface="Noto Sans CJK KR Bold" panose="020B08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72001" y="1272439"/>
            <a:ext cx="7319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Bold" panose="020B0800000000000000" pitchFamily="34" charset="-127"/>
              </a:rPr>
              <a:t>의약품 주의사항 검색 서비스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349501" y="3313998"/>
            <a:ext cx="932610" cy="302038"/>
            <a:chOff x="437216" y="2334043"/>
            <a:chExt cx="687036" cy="30203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Vue.js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123192" y="2811470"/>
            <a:ext cx="1210333" cy="340621"/>
            <a:chOff x="453901" y="2334043"/>
            <a:chExt cx="653664" cy="30203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3901" y="2334043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3017" y="2377341"/>
              <a:ext cx="475431" cy="1910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Django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11574" y="2814273"/>
            <a:ext cx="767557" cy="479714"/>
            <a:chOff x="352792" y="2334043"/>
            <a:chExt cx="855883" cy="425377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5743" y="2377340"/>
              <a:ext cx="689980" cy="382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python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6285" y="2499270"/>
            <a:ext cx="2499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#</a:t>
            </a:r>
            <a:r>
              <a:rPr lang="ko-KR" altLang="en-US" sz="1400" dirty="0">
                <a:solidFill>
                  <a:schemeClr val="bg1"/>
                </a:solidFill>
                <a:ea typeface="Noto Sans CJK KR Light" panose="020B0300000000000000" pitchFamily="34" charset="-127"/>
              </a:rPr>
              <a:t>개발기술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378602" y="3794455"/>
            <a:ext cx="782922" cy="352832"/>
            <a:chOff x="352792" y="2334043"/>
            <a:chExt cx="855883" cy="30203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35743" y="2377340"/>
              <a:ext cx="689979" cy="184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HTML5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450175" y="4211971"/>
            <a:ext cx="934063" cy="302038"/>
            <a:chOff x="428084" y="2359861"/>
            <a:chExt cx="653664" cy="30203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428084" y="2359861"/>
              <a:ext cx="653664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3017" y="2377340"/>
              <a:ext cx="4754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Ajax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05500" y="4211971"/>
            <a:ext cx="1097919" cy="302038"/>
            <a:chOff x="437216" y="2334043"/>
            <a:chExt cx="687036" cy="302038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437216" y="2334043"/>
              <a:ext cx="687036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98010" y="2377340"/>
              <a:ext cx="5654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58838" y="4719281"/>
            <a:ext cx="923273" cy="302038"/>
            <a:chOff x="352792" y="2334043"/>
            <a:chExt cx="855883" cy="302038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Github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086090" y="1572578"/>
            <a:ext cx="337788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100" dirty="0">
                <a:ea typeface="Noto Sans CJK KR Bold" panose="020B0800000000000000" pitchFamily="34" charset="-127"/>
              </a:rPr>
              <a:t>2019.11 ~ 2019.11</a:t>
            </a:r>
            <a:endParaRPr lang="ko-KR" altLang="en-US" sz="1100" dirty="0">
              <a:ea typeface="Noto Sans CJK KR Bold" panose="020B0800000000000000" pitchFamily="34" charset="-127"/>
            </a:endParaRPr>
          </a:p>
          <a:p>
            <a:pPr algn="r"/>
            <a:r>
              <a:rPr lang="ko-KR" altLang="en-US" sz="1100" dirty="0">
                <a:ea typeface="Noto Sans CJK KR Bold" panose="020B0800000000000000" pitchFamily="34" charset="-127"/>
              </a:rPr>
              <a:t> </a:t>
            </a: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52562"/>
              </p:ext>
            </p:extLst>
          </p:nvPr>
        </p:nvGraphicFramePr>
        <p:xfrm>
          <a:off x="4093537" y="1979472"/>
          <a:ext cx="7298340" cy="46263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Noto Sans CJK KR Bold" panose="020B0800000000000000" pitchFamily="34" charset="-127"/>
                        </a:rPr>
                        <a:t>역할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프로젝트 팀원                              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팀원</a:t>
                      </a:r>
                      <a:r>
                        <a:rPr lang="ko-KR" altLang="en-US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</a:t>
                      </a:r>
                      <a:r>
                        <a:rPr lang="en-US" altLang="ko-KR" sz="1200" b="0" kern="10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: 4</a:t>
                      </a: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업무</a:t>
                      </a: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처방전 이미지를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drog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drop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통하여 업로드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Vison 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활용한 처방전에서의 약품 보험코드 추출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성과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삼성 멀티캠퍼스 교육기관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헤커톤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프로젝트 우수상 수상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    - 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github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Heroku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를 통한 배포 방식을 배웠습니다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    -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해커톤을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처음 경험하였고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헤커톤을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통해 팀원과의 소통이 더욱 중요하다는 것을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깨달았습니다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61"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61200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E7AC1856-C3D3-4281-AC41-F4465802ABA0}"/>
              </a:ext>
            </a:extLst>
          </p:cNvPr>
          <p:cNvSpPr txBox="1"/>
          <p:nvPr/>
        </p:nvSpPr>
        <p:spPr>
          <a:xfrm>
            <a:off x="7382957" y="393135"/>
            <a:ext cx="419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oto Sans CJK KR DemiLight" panose="020B0400000000000000" pitchFamily="34" charset="-127"/>
              </a:rPr>
              <a:t>PROJECT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ea typeface="Noto Sans CJK KR DemiLight" panose="020B0400000000000000" pitchFamily="34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363FAC1-BA6A-42DA-B67B-F75E69B7E03F}"/>
              </a:ext>
            </a:extLst>
          </p:cNvPr>
          <p:cNvGrpSpPr/>
          <p:nvPr/>
        </p:nvGrpSpPr>
        <p:grpSpPr>
          <a:xfrm>
            <a:off x="1224772" y="3824426"/>
            <a:ext cx="663421" cy="302038"/>
            <a:chOff x="352792" y="2334043"/>
            <a:chExt cx="855883" cy="302038"/>
          </a:xfrm>
        </p:grpSpPr>
        <p:sp>
          <p:nvSpPr>
            <p:cNvPr id="76" name="모서리가 둥근 직사각형 99">
              <a:extLst>
                <a:ext uri="{FF2B5EF4-FFF2-40B4-BE49-F238E27FC236}">
                  <a16:creationId xmlns:a16="http://schemas.microsoft.com/office/drawing/2014/main" id="{34AB24EE-A24A-4D98-98DA-C82C086F6FC4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FEA61E-CE38-455F-8244-5236417421C3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CSS3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9DAA39F-5EAE-4B55-A9F3-7C4679A48871}"/>
              </a:ext>
            </a:extLst>
          </p:cNvPr>
          <p:cNvGrpSpPr/>
          <p:nvPr/>
        </p:nvGrpSpPr>
        <p:grpSpPr>
          <a:xfrm>
            <a:off x="1376365" y="3307340"/>
            <a:ext cx="637584" cy="330292"/>
            <a:chOff x="352792" y="2334043"/>
            <a:chExt cx="855883" cy="302038"/>
          </a:xfrm>
        </p:grpSpPr>
        <p:sp>
          <p:nvSpPr>
            <p:cNvPr id="79" name="모서리가 둥근 직사각형 99">
              <a:extLst>
                <a:ext uri="{FF2B5EF4-FFF2-40B4-BE49-F238E27FC236}">
                  <a16:creationId xmlns:a16="http://schemas.microsoft.com/office/drawing/2014/main" id="{A5A17CBA-C8E1-4C68-B33D-9F7ED10E7E3C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53CB1DA-085A-4A4A-9CC7-6D81ACC2B464}"/>
                </a:ext>
              </a:extLst>
            </p:cNvPr>
            <p:cNvSpPr txBox="1"/>
            <p:nvPr/>
          </p:nvSpPr>
          <p:spPr>
            <a:xfrm>
              <a:off x="435745" y="2377340"/>
              <a:ext cx="689980" cy="197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SQLite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FB1B3C5-9EBB-4672-9959-B0765A5CEFC8}"/>
              </a:ext>
            </a:extLst>
          </p:cNvPr>
          <p:cNvGrpSpPr/>
          <p:nvPr/>
        </p:nvGrpSpPr>
        <p:grpSpPr>
          <a:xfrm>
            <a:off x="1922702" y="3815780"/>
            <a:ext cx="923273" cy="302038"/>
            <a:chOff x="352792" y="2334043"/>
            <a:chExt cx="855883" cy="302038"/>
          </a:xfrm>
        </p:grpSpPr>
        <p:sp>
          <p:nvSpPr>
            <p:cNvPr id="108" name="모서리가 둥근 직사각형 99">
              <a:extLst>
                <a:ext uri="{FF2B5EF4-FFF2-40B4-BE49-F238E27FC236}">
                  <a16:creationId xmlns:a16="http://schemas.microsoft.com/office/drawing/2014/main" id="{9F4F4889-2C34-40F7-BA52-40823C37B489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6D594C-28D1-423A-BCCC-F2347B5159B4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JavaScript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1032BC-F1BA-4BA6-967B-CEB71718B947}"/>
              </a:ext>
            </a:extLst>
          </p:cNvPr>
          <p:cNvSpPr txBox="1"/>
          <p:nvPr/>
        </p:nvSpPr>
        <p:spPr>
          <a:xfrm>
            <a:off x="211300" y="6045100"/>
            <a:ext cx="303411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Github</a:t>
            </a:r>
            <a:r>
              <a:rPr lang="en-US" altLang="ko-KR" sz="1400" b="1" dirty="0">
                <a:solidFill>
                  <a:schemeClr val="bg1"/>
                </a:solidFill>
              </a:rPr>
              <a:t> URL: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https://github.com/kyun9/Medignore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1988BBA-27B0-4557-83A9-62AA6A85E95A}"/>
              </a:ext>
            </a:extLst>
          </p:cNvPr>
          <p:cNvSpPr/>
          <p:nvPr/>
        </p:nvSpPr>
        <p:spPr>
          <a:xfrm>
            <a:off x="444145" y="1889805"/>
            <a:ext cx="844055" cy="37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1/4</a:t>
            </a:r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45DFB26-FD55-4314-8C3B-C33917291162}"/>
              </a:ext>
            </a:extLst>
          </p:cNvPr>
          <p:cNvGrpSpPr/>
          <p:nvPr/>
        </p:nvGrpSpPr>
        <p:grpSpPr>
          <a:xfrm>
            <a:off x="1371594" y="4719281"/>
            <a:ext cx="923273" cy="302038"/>
            <a:chOff x="352792" y="2334043"/>
            <a:chExt cx="855883" cy="302038"/>
          </a:xfrm>
        </p:grpSpPr>
        <p:sp>
          <p:nvSpPr>
            <p:cNvPr id="59" name="모서리가 둥근 직사각형 99">
              <a:extLst>
                <a:ext uri="{FF2B5EF4-FFF2-40B4-BE49-F238E27FC236}">
                  <a16:creationId xmlns:a16="http://schemas.microsoft.com/office/drawing/2014/main" id="{44FF7AC8-5642-4B3F-9AFF-4EEE411FB0F9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3E6A64-C644-4008-A173-AB4F3133E3F6}"/>
                </a:ext>
              </a:extLst>
            </p:cNvPr>
            <p:cNvSpPr txBox="1"/>
            <p:nvPr/>
          </p:nvSpPr>
          <p:spPr>
            <a:xfrm>
              <a:off x="435744" y="2377340"/>
              <a:ext cx="6899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Heroku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AC9B44-C34F-4626-9B71-2F67110B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35" y="270723"/>
            <a:ext cx="4919130" cy="819855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6541FC-5BBC-421B-902F-2ADA75A2CF88}"/>
              </a:ext>
            </a:extLst>
          </p:cNvPr>
          <p:cNvGrpSpPr/>
          <p:nvPr/>
        </p:nvGrpSpPr>
        <p:grpSpPr>
          <a:xfrm>
            <a:off x="2065632" y="3303843"/>
            <a:ext cx="1289338" cy="352832"/>
            <a:chOff x="352792" y="2334043"/>
            <a:chExt cx="855883" cy="302038"/>
          </a:xfrm>
        </p:grpSpPr>
        <p:sp>
          <p:nvSpPr>
            <p:cNvPr id="63" name="모서리가 둥근 직사각형 84">
              <a:extLst>
                <a:ext uri="{FF2B5EF4-FFF2-40B4-BE49-F238E27FC236}">
                  <a16:creationId xmlns:a16="http://schemas.microsoft.com/office/drawing/2014/main" id="{90371242-FFD1-41E5-9A9C-8636414C9662}"/>
                </a:ext>
              </a:extLst>
            </p:cNvPr>
            <p:cNvSpPr/>
            <p:nvPr/>
          </p:nvSpPr>
          <p:spPr>
            <a:xfrm>
              <a:off x="352792" y="2334043"/>
              <a:ext cx="855883" cy="302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ea typeface="Noto Sans Mono CJK KR Bold" panose="020B0800000000000000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E72A8E-F37E-4547-84D7-5D4DBA65DEC4}"/>
                </a:ext>
              </a:extLst>
            </p:cNvPr>
            <p:cNvSpPr txBox="1"/>
            <p:nvPr/>
          </p:nvSpPr>
          <p:spPr>
            <a:xfrm>
              <a:off x="435743" y="2377340"/>
              <a:ext cx="689979" cy="184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Media</a:t>
              </a:r>
              <a:r>
                <a:rPr lang="ko-KR" altLang="en-US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 </a:t>
              </a:r>
              <a:r>
                <a:rPr lang="en-US" altLang="ko-KR" sz="14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Mono CJK KR Bold" panose="020B0800000000000000" pitchFamily="34" charset="-127"/>
                </a:rPr>
                <a:t>query</a:t>
              </a:r>
              <a:endParaRPr lang="ko-KR" altLang="en-US" sz="1400" spc="-1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Mono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1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341" y="6044478"/>
            <a:ext cx="104382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hlinkClick r:id="rId2"/>
              </a:rPr>
              <a:t>http://medignore.herokuapp.com/medignore/</a:t>
            </a:r>
            <a:endParaRPr lang="ko-KR" altLang="en-US" sz="24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B6312-8A13-4BD4-AD80-C66C4DB595AB}"/>
              </a:ext>
            </a:extLst>
          </p:cNvPr>
          <p:cNvSpPr txBox="1"/>
          <p:nvPr/>
        </p:nvSpPr>
        <p:spPr>
          <a:xfrm>
            <a:off x="-546371" y="138500"/>
            <a:ext cx="5486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Medignore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  </a:t>
            </a:r>
            <a:r>
              <a:rPr lang="ko-KR" altLang="en-US" sz="30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배포 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  <a:ea typeface="Noto Sans CJK KR Bold" panose="020B0800000000000000" pitchFamily="34" charset="-127"/>
              </a:rPr>
              <a:t>URL</a:t>
            </a:r>
            <a:endParaRPr lang="ko-KR" altLang="en-US" sz="3000" b="1" dirty="0">
              <a:solidFill>
                <a:schemeClr val="bg1"/>
              </a:solidFill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EC782C-97FD-4F7D-9D06-2CC8878E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016950"/>
            <a:ext cx="814501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2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964</Words>
  <Application>Microsoft Office PowerPoint</Application>
  <PresentationFormat>와이드스크린</PresentationFormat>
  <Paragraphs>256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Noto Sans CJK KR Bold</vt:lpstr>
      <vt:lpstr>Noto Sans CJK KR DemiLight</vt:lpstr>
      <vt:lpstr>Noto Sans CJK KR Light</vt:lpstr>
      <vt:lpstr>Noto Sans CJK KR Medium</vt:lpstr>
      <vt:lpstr>Noto Sans Mono CJK KR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경현</cp:lastModifiedBy>
  <cp:revision>260</cp:revision>
  <dcterms:created xsi:type="dcterms:W3CDTF">2018-01-30T21:50:11Z</dcterms:created>
  <dcterms:modified xsi:type="dcterms:W3CDTF">2020-05-05T09:26:51Z</dcterms:modified>
</cp:coreProperties>
</file>